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766" r:id="rId3"/>
    <p:sldMasterId id="2147483780" r:id="rId4"/>
    <p:sldMasterId id="2147483793" r:id="rId5"/>
  </p:sldMasterIdLst>
  <p:notesMasterIdLst>
    <p:notesMasterId r:id="rId22"/>
  </p:notesMasterIdLst>
  <p:sldIdLst>
    <p:sldId id="276" r:id="rId6"/>
    <p:sldId id="285" r:id="rId7"/>
    <p:sldId id="286" r:id="rId8"/>
    <p:sldId id="297" r:id="rId9"/>
    <p:sldId id="281" r:id="rId10"/>
    <p:sldId id="282" r:id="rId11"/>
    <p:sldId id="287" r:id="rId12"/>
    <p:sldId id="288" r:id="rId13"/>
    <p:sldId id="289" r:id="rId14"/>
    <p:sldId id="290" r:id="rId15"/>
    <p:sldId id="291" r:id="rId16"/>
    <p:sldId id="292" r:id="rId17"/>
    <p:sldId id="293" r:id="rId18"/>
    <p:sldId id="298" r:id="rId19"/>
    <p:sldId id="295" r:id="rId20"/>
    <p:sldId id="28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ACF577-5B6C-4529-BEB2-E3D72A3E2379}" type="datetimeFigureOut">
              <a:rPr lang="en-US" smtClean="0"/>
              <a:t>7/17/2025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42C229-A8E5-4083-B120-E0D51F5CE128}" type="slidenum">
              <a:rPr lang="en-US" smtClean="0"/>
              <a:t>‹#›</a:t>
            </a:fld>
            <a:endParaRPr lang="en-US"/>
          </a:p>
        </p:txBody>
      </p:sp>
    </p:spTree>
    <p:extLst>
      <p:ext uri="{BB962C8B-B14F-4D97-AF65-F5344CB8AC3E}">
        <p14:creationId xmlns:p14="http://schemas.microsoft.com/office/powerpoint/2010/main" val="1154498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GB" sz="1200" b="0" i="0" u="none" strike="noStrike" cap="none" dirty="0">
                <a:solidFill>
                  <a:schemeClr val="dk1"/>
                </a:solidFill>
                <a:effectLst/>
                <a:latin typeface="Calibri"/>
                <a:ea typeface="Calibri"/>
                <a:cs typeface="Calibri"/>
                <a:sym typeface="Calibri"/>
              </a:rPr>
              <a:t>Good Morning Everyone!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No matter what time of the day or night it is, at Vestige we always greet one another by saying GOOD MORNING!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Visitors to our offices get surprised when at 6 in the evening they are greeted by Good Morning!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Travellers at the airport get shocked when 2 </a:t>
            </a:r>
            <a:r>
              <a:rPr lang="en-GB" sz="1200" b="0" i="0" u="none" strike="noStrike" cap="none" dirty="0" err="1">
                <a:solidFill>
                  <a:schemeClr val="dk1"/>
                </a:solidFill>
                <a:effectLst/>
                <a:latin typeface="Calibri"/>
                <a:ea typeface="Calibri"/>
                <a:cs typeface="Calibri"/>
                <a:sym typeface="Calibri"/>
              </a:rPr>
              <a:t>Vestigians</a:t>
            </a:r>
            <a:r>
              <a:rPr lang="en-GB" sz="1200" b="0" i="0" u="none" strike="noStrike" cap="none" dirty="0">
                <a:solidFill>
                  <a:schemeClr val="dk1"/>
                </a:solidFill>
                <a:effectLst/>
                <a:latin typeface="Calibri"/>
                <a:ea typeface="Calibri"/>
                <a:cs typeface="Calibri"/>
                <a:sym typeface="Calibri"/>
              </a:rPr>
              <a:t> greet each other with a Good Morning at 11 in the night!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Do you want to know why?</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Because For Us at Vestige, it is always morning!</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Every morning brings with it new hope and new desires for a better today. And so, whether it is day or night, for us it is always Good Morning because no matter</a:t>
            </a:r>
            <a:r>
              <a:rPr lang="en-GB" sz="1200" b="0" i="0" u="none" strike="noStrike" cap="none" baseline="0"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who we are, no matter where we come from, no matter what’s our background, each and every one of us wants to be better than yesterday and we want our tomorrow to be better than today.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Isn’t that true? Don’t all of us work and make efforts for a better tomorrow?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&lt; wait for participant's response&gt;</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 </a:t>
            </a:r>
            <a:endParaRPr lang="en-IN" sz="1200" b="0" i="0" u="none" strike="noStrike" cap="none" dirty="0">
              <a:solidFill>
                <a:schemeClr val="dk1"/>
              </a:solidFill>
              <a:effectLst/>
              <a:latin typeface="Calibri"/>
              <a:ea typeface="Calibri"/>
              <a:cs typeface="Calibri"/>
              <a:sym typeface="Calibri"/>
            </a:endParaRPr>
          </a:p>
          <a:p>
            <a:r>
              <a:rPr lang="en-GB" sz="1200" b="0" i="0" u="none" strike="noStrike" cap="none" dirty="0">
                <a:solidFill>
                  <a:schemeClr val="dk1"/>
                </a:solidFill>
                <a:effectLst/>
                <a:latin typeface="Calibri"/>
                <a:ea typeface="Calibri"/>
                <a:cs typeface="Calibri"/>
                <a:sym typeface="Calibri"/>
              </a:rPr>
              <a:t>So I want to start this meeting with a small request. </a:t>
            </a:r>
            <a:endParaRPr lang="en-IN" sz="1200" b="0" i="0" u="none" strike="noStrike" cap="none" dirty="0">
              <a:solidFill>
                <a:schemeClr val="dk1"/>
              </a:solidFill>
              <a:effectLst/>
              <a:latin typeface="Calibri"/>
              <a:ea typeface="Calibri"/>
              <a:cs typeface="Calibri"/>
              <a:sym typeface="Calibri"/>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4047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3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9" name="Google Shape;649;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2484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0913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e820c81833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e820c81833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7250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0217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8270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5" name="Google Shape;66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427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1" name="Google Shape;671;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2112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4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8" name="Google Shape;688;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852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0" name="Google Shape;710;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8923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2171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7242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8" name="Google Shape;828;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351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6" name="Google Shape;65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4703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68550" y="514350"/>
            <a:ext cx="4406900" cy="2571750"/>
          </a:xfrm>
        </p:spPr>
      </p:sp>
      <p:sp>
        <p:nvSpPr>
          <p:cNvPr id="3" name="Notes Placeholder 2"/>
          <p:cNvSpPr>
            <a:spLocks noGrp="1"/>
          </p:cNvSpPr>
          <p:nvPr>
            <p:ph type="body" idx="1"/>
          </p:nvPr>
        </p:nvSpPr>
        <p:spPr/>
        <p:txBody>
          <a:bodyPr>
            <a:normAutofit/>
          </a:bodyPr>
          <a:lstStyle/>
          <a:p>
            <a:r>
              <a:rPr lang="en-US" dirty="0" smtClean="0"/>
              <a:t>Why do you need to think big, everyone keeps talking about but why? . V 8 engine, space flight,</a:t>
            </a:r>
            <a:r>
              <a:rPr lang="en-US" baseline="0" dirty="0" smtClean="0"/>
              <a:t> Wright brothers, Albert Einstein, everything is thinking in this universe. This table, this cloth, this mike, this projector, everything is someone’s thinking. 9 dots play, password story. Socrates, think and grow rich, law of attraction. Thought, make actions, actions make habit, habit makes character, and character makes destiny. </a:t>
            </a:r>
            <a:endParaRPr lang="en-US" dirty="0"/>
          </a:p>
        </p:txBody>
      </p:sp>
      <p:sp>
        <p:nvSpPr>
          <p:cNvPr id="4" name="Slide Number Placeholder 3"/>
          <p:cNvSpPr>
            <a:spLocks noGrp="1"/>
          </p:cNvSpPr>
          <p:nvPr>
            <p:ph type="sldNum" sz="quarter" idx="10"/>
          </p:nvPr>
        </p:nvSpPr>
        <p:spPr/>
        <p:txBody>
          <a:bodyPr/>
          <a:lstStyle/>
          <a:p>
            <a:pPr marL="0" marR="0" lvl="0" indent="0" algn="r" defTabSz="1152144" rtl="0" eaLnBrk="1" fontAlgn="auto" latinLnBrk="0" hangingPunct="1">
              <a:lnSpc>
                <a:spcPct val="100000"/>
              </a:lnSpc>
              <a:spcBef>
                <a:spcPts val="0"/>
              </a:spcBef>
              <a:spcAft>
                <a:spcPts val="0"/>
              </a:spcAft>
              <a:buClrTx/>
              <a:buSzTx/>
              <a:buFontTx/>
              <a:buNone/>
              <a:tabLst/>
              <a:defRPr/>
            </a:pPr>
            <a:fld id="{FA88DFEB-4FF0-448E-9222-332444266D0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15214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371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2C2802-2B43-415F-B50E-FC2E21CCF18F}"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2235440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2C2802-2B43-415F-B50E-FC2E21CCF18F}"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48808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72C2802-2B43-415F-B50E-FC2E21CCF18F}"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339849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2C2802-2B43-415F-B50E-FC2E21CCF18F}" type="datetimeFigureOut">
              <a:rPr lang="en-US" smtClean="0"/>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101484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2C2802-2B43-415F-B50E-FC2E21CCF18F}" type="datetimeFigureOut">
              <a:rPr lang="en-US" smtClean="0"/>
              <a:t>7/17/2025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1692584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2C2802-2B43-415F-B50E-FC2E21CCF18F}" type="datetimeFigureOut">
              <a:rPr lang="en-US" smtClean="0"/>
              <a:t>7/17/2025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1653429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C2802-2B43-415F-B50E-FC2E21CCF18F}" type="datetimeFigureOut">
              <a:rPr lang="en-US" smtClean="0"/>
              <a:t>7/17/2025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418659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72C2802-2B43-415F-B50E-FC2E21CCF18F}" type="datetimeFigureOut">
              <a:rPr lang="en-US" smtClean="0"/>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875222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72C2802-2B43-415F-B50E-FC2E21CCF18F}" type="datetimeFigureOut">
              <a:rPr lang="en-US" smtClean="0"/>
              <a:t>7/17/2025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2894913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2C2802-2B43-415F-B50E-FC2E21CCF18F}"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421550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2C2802-2B43-415F-B50E-FC2E21CCF18F}" type="datetimeFigureOut">
              <a:rPr lang="en-US" smtClean="0"/>
              <a:t>7/17/2025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514629-4BA4-4701-AA2D-F181B4430A75}" type="slidenum">
              <a:rPr lang="en-US" smtClean="0"/>
              <a:t>‹#›</a:t>
            </a:fld>
            <a:endParaRPr lang="en-US"/>
          </a:p>
        </p:txBody>
      </p:sp>
    </p:spTree>
    <p:extLst>
      <p:ext uri="{BB962C8B-B14F-4D97-AF65-F5344CB8AC3E}">
        <p14:creationId xmlns:p14="http://schemas.microsoft.com/office/powerpoint/2010/main" val="3363572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Slide Number"/>
          <p:cNvSpPr txBox="1">
            <a:spLocks noGrp="1"/>
          </p:cNvSpPr>
          <p:nvPr>
            <p:ph type="sldNum" sz="quarter" idx="10"/>
          </p:nvPr>
        </p:nvSpPr>
        <p:spPr>
          <a:ln/>
        </p:spPr>
        <p:txBody>
          <a:bodyPr/>
          <a:lstStyle>
            <a:lvl1pPr>
              <a:defRPr/>
            </a:lvl1pPr>
          </a:lstStyle>
          <a:p>
            <a:endParaRPr lang="en-US" alt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2999349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 name="Picture 6" descr="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 name="Title Text"/>
          <p:cNvSpPr txBox="1">
            <a:spLocks noGrp="1"/>
          </p:cNvSpPr>
          <p:nvPr>
            <p:ph type="title"/>
          </p:nvPr>
        </p:nvSpPr>
        <p:spPr>
          <a:xfrm>
            <a:off x="1595269" y="1122362"/>
            <a:ext cx="9001463" cy="2387601"/>
          </a:xfrm>
          <a:prstGeom prst="rect">
            <a:avLst/>
          </a:prstGeom>
        </p:spPr>
        <p:txBody>
          <a:bodyPr anchor="b"/>
          <a:lstStyle>
            <a:lvl1pPr>
              <a:defRPr sz="4800"/>
            </a:lvl1pPr>
          </a:lstStyle>
          <a:p>
            <a:r>
              <a:t>Title Text</a:t>
            </a:r>
          </a:p>
        </p:txBody>
      </p:sp>
      <p:sp>
        <p:nvSpPr>
          <p:cNvPr id="14" name="Body Level One…"/>
          <p:cNvSpPr txBox="1">
            <a:spLocks noGrp="1"/>
          </p:cNvSpPr>
          <p:nvPr>
            <p:ph type="body" sz="quarter" idx="1"/>
          </p:nvPr>
        </p:nvSpPr>
        <p:spPr>
          <a:xfrm>
            <a:off x="1595269" y="3602037"/>
            <a:ext cx="9001463"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6B56E62-5BDD-4386-B4C2-0EEB955DA0C8}"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30433619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4"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3" name="Title Text"/>
          <p:cNvSpPr txBox="1">
            <a:spLocks noGrp="1"/>
          </p:cNvSpPr>
          <p:nvPr>
            <p:ph type="title"/>
          </p:nvPr>
        </p:nvSpPr>
        <p:spPr>
          <a:xfrm>
            <a:off x="1229243" y="657226"/>
            <a:ext cx="9733514" cy="2852737"/>
          </a:xfrm>
          <a:prstGeom prst="rect">
            <a:avLst/>
          </a:prstGeom>
        </p:spPr>
        <p:txBody>
          <a:bodyPr anchor="b"/>
          <a:lstStyle/>
          <a:p>
            <a:r>
              <a:t>Title Text</a:t>
            </a:r>
          </a:p>
        </p:txBody>
      </p:sp>
      <p:sp>
        <p:nvSpPr>
          <p:cNvPr id="34" name="Body Level One…"/>
          <p:cNvSpPr txBox="1">
            <a:spLocks noGrp="1"/>
          </p:cNvSpPr>
          <p:nvPr>
            <p:ph type="body" sz="quarter" idx="1"/>
          </p:nvPr>
        </p:nvSpPr>
        <p:spPr>
          <a:xfrm>
            <a:off x="1229243" y="3602037"/>
            <a:ext cx="9733514" cy="1500188"/>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0516EC8-7B2A-478D-A9CD-386053628B0A}"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31341208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pic>
        <p:nvPicPr>
          <p:cNvPr id="4"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3" name="Title Text"/>
          <p:cNvSpPr txBox="1">
            <a:spLocks noGrp="1"/>
          </p:cNvSpPr>
          <p:nvPr>
            <p:ph type="title"/>
          </p:nvPr>
        </p:nvSpPr>
        <p:spPr>
          <a:prstGeom prst="rect">
            <a:avLst/>
          </a:prstGeom>
        </p:spPr>
        <p:txBody>
          <a:bodyPr/>
          <a:lstStyle/>
          <a:p>
            <a:r>
              <a:t>Title Text</a:t>
            </a:r>
          </a:p>
        </p:txBody>
      </p:sp>
      <p:sp>
        <p:nvSpPr>
          <p:cNvPr id="44" name="Body Level One…"/>
          <p:cNvSpPr txBox="1">
            <a:spLocks noGrp="1"/>
          </p:cNvSpPr>
          <p:nvPr>
            <p:ph type="body" sz="half" idx="1"/>
          </p:nvPr>
        </p:nvSpPr>
        <p:spPr>
          <a:xfrm>
            <a:off x="913794" y="2088319"/>
            <a:ext cx="5106005" cy="370288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BEC3724-FDF9-49CA-9F21-390BCF5B7AAC}"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89837360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pic>
        <p:nvPicPr>
          <p:cNvPr id="5"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3" name="Title Text"/>
          <p:cNvSpPr txBox="1">
            <a:spLocks noGrp="1"/>
          </p:cNvSpPr>
          <p:nvPr>
            <p:ph type="title"/>
          </p:nvPr>
        </p:nvSpPr>
        <p:spPr>
          <a:xfrm>
            <a:off x="913794" y="609600"/>
            <a:ext cx="10353763" cy="1325563"/>
          </a:xfrm>
          <a:prstGeom prst="rect">
            <a:avLst/>
          </a:prstGeom>
        </p:spPr>
        <p:txBody>
          <a:bodyPr/>
          <a:lstStyle/>
          <a:p>
            <a:r>
              <a:t>Title Text</a:t>
            </a:r>
          </a:p>
        </p:txBody>
      </p:sp>
      <p:sp>
        <p:nvSpPr>
          <p:cNvPr id="54" name="Body Level One…"/>
          <p:cNvSpPr txBox="1">
            <a:spLocks noGrp="1"/>
          </p:cNvSpPr>
          <p:nvPr>
            <p:ph type="body" sz="quarter" idx="1"/>
          </p:nvPr>
        </p:nvSpPr>
        <p:spPr>
          <a:xfrm>
            <a:off x="1141804" y="2088320"/>
            <a:ext cx="4879200" cy="823913"/>
          </a:xfrm>
          <a:prstGeom prst="rect">
            <a:avLst/>
          </a:prstGeom>
        </p:spPr>
        <p:txBody>
          <a:bodyPr anchor="b"/>
          <a:lstStyle>
            <a:lvl1pPr marL="0" indent="0">
              <a:lnSpc>
                <a:spcPct val="100000"/>
              </a:lnSpc>
              <a:buSzTx/>
              <a:buFontTx/>
              <a:buNone/>
              <a:defRPr sz="2400">
                <a:latin typeface="Rockwell Bold"/>
                <a:ea typeface="Rockwell Bold"/>
                <a:cs typeface="Rockwell Bold"/>
                <a:sym typeface="Rockwell Bold"/>
              </a:defRPr>
            </a:lvl1pPr>
            <a:lvl2pPr marL="0" indent="457200">
              <a:lnSpc>
                <a:spcPct val="100000"/>
              </a:lnSpc>
              <a:buSzTx/>
              <a:buFontTx/>
              <a:buNone/>
              <a:defRPr sz="2400">
                <a:latin typeface="Rockwell Bold"/>
                <a:ea typeface="Rockwell Bold"/>
                <a:cs typeface="Rockwell Bold"/>
                <a:sym typeface="Rockwell Bold"/>
              </a:defRPr>
            </a:lvl2pPr>
            <a:lvl3pPr marL="0" indent="914400">
              <a:lnSpc>
                <a:spcPct val="100000"/>
              </a:lnSpc>
              <a:buSzTx/>
              <a:buFontTx/>
              <a:buNone/>
              <a:defRPr sz="2400">
                <a:latin typeface="Rockwell Bold"/>
                <a:ea typeface="Rockwell Bold"/>
                <a:cs typeface="Rockwell Bold"/>
                <a:sym typeface="Rockwell Bold"/>
              </a:defRPr>
            </a:lvl3pPr>
            <a:lvl4pPr marL="0" indent="1371600">
              <a:lnSpc>
                <a:spcPct val="100000"/>
              </a:lnSpc>
              <a:buSzTx/>
              <a:buFontTx/>
              <a:buNone/>
              <a:defRPr sz="2400">
                <a:latin typeface="Rockwell Bold"/>
                <a:ea typeface="Rockwell Bold"/>
                <a:cs typeface="Rockwell Bold"/>
                <a:sym typeface="Rockwell Bold"/>
              </a:defRPr>
            </a:lvl4pPr>
            <a:lvl5pPr marL="0" indent="1828800">
              <a:lnSpc>
                <a:spcPct val="100000"/>
              </a:lnSpc>
              <a:buSzTx/>
              <a:buFontTx/>
              <a:buNone/>
              <a:defRPr sz="2400">
                <a:latin typeface="Rockwell Bold"/>
                <a:ea typeface="Rockwell Bold"/>
                <a:cs typeface="Rockwell Bold"/>
                <a:sym typeface="Rockwell Bold"/>
              </a:defRPr>
            </a:lvl5pPr>
          </a:lstStyle>
          <a:p>
            <a:r>
              <a:t>Body Level One</a:t>
            </a:r>
          </a:p>
          <a:p>
            <a:pPr lvl="1"/>
            <a:r>
              <a:t>Body Level Two</a:t>
            </a:r>
          </a:p>
          <a:p>
            <a:pPr lvl="2"/>
            <a:r>
              <a:t>Body Level Three</a:t>
            </a:r>
          </a:p>
          <a:p>
            <a:pPr lvl="3"/>
            <a:r>
              <a:t>Body Level Four</a:t>
            </a:r>
          </a:p>
          <a:p>
            <a:pPr lvl="4"/>
            <a:r>
              <a:t>Body Level Five</a:t>
            </a:r>
          </a:p>
        </p:txBody>
      </p:sp>
      <p:sp>
        <p:nvSpPr>
          <p:cNvPr id="55" name="Text Placeholder 4"/>
          <p:cNvSpPr>
            <a:spLocks noGrp="1"/>
          </p:cNvSpPr>
          <p:nvPr>
            <p:ph type="body" sz="quarter" idx="21"/>
          </p:nvPr>
        </p:nvSpPr>
        <p:spPr>
          <a:xfrm>
            <a:off x="6402003" y="2088320"/>
            <a:ext cx="4865555" cy="823913"/>
          </a:xfrm>
          <a:prstGeom prst="rect">
            <a:avLst/>
          </a:prstGeom>
        </p:spPr>
        <p:txBody>
          <a:bodyPr anchor="b"/>
          <a:lstStyle/>
          <a:p>
            <a:endParaRPr/>
          </a:p>
        </p:txBody>
      </p:sp>
      <p:sp>
        <p:nvSpPr>
          <p:cNvPr id="6" name="Slide Number"/>
          <p:cNvSpPr txBox="1">
            <a:spLocks noGrp="1"/>
          </p:cNvSpPr>
          <p:nvPr>
            <p:ph type="sldNum" sz="quarter" idx="2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56BE8A2-EC59-4CC2-B217-FA7E75070E94}"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50448884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2"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 name="Slide Number"/>
          <p:cNvSpPr txBox="1">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96171EB-D0F4-4B42-9254-53389CFBC3A9}"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26875153"/>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pic>
        <p:nvPicPr>
          <p:cNvPr id="5"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80" name="Title Text"/>
          <p:cNvSpPr txBox="1">
            <a:spLocks noGrp="1"/>
          </p:cNvSpPr>
          <p:nvPr>
            <p:ph type="title"/>
          </p:nvPr>
        </p:nvSpPr>
        <p:spPr>
          <a:xfrm>
            <a:off x="917228" y="609600"/>
            <a:ext cx="3932238" cy="2362200"/>
          </a:xfrm>
          <a:prstGeom prst="rect">
            <a:avLst/>
          </a:prstGeom>
        </p:spPr>
        <p:txBody>
          <a:bodyPr anchor="b"/>
          <a:lstStyle>
            <a:lvl1pPr>
              <a:defRPr sz="2800"/>
            </a:lvl1pPr>
          </a:lstStyle>
          <a:p>
            <a:r>
              <a:t>Title Text</a:t>
            </a:r>
          </a:p>
        </p:txBody>
      </p:sp>
      <p:sp>
        <p:nvSpPr>
          <p:cNvPr id="81" name="Body Level One…"/>
          <p:cNvSpPr txBox="1">
            <a:spLocks noGrp="1"/>
          </p:cNvSpPr>
          <p:nvPr>
            <p:ph type="body" sz="half" idx="1"/>
          </p:nvPr>
        </p:nvSpPr>
        <p:spPr>
          <a:xfrm>
            <a:off x="5078064" y="609600"/>
            <a:ext cx="6189493" cy="5181600"/>
          </a:xfrm>
          <a:prstGeom prst="rect">
            <a:avLst/>
          </a:prstGeom>
        </p:spPr>
        <p:txBody>
          <a:bodyPr anchor="ctr"/>
          <a:lstStyle/>
          <a:p>
            <a:r>
              <a:t>Body Level One</a:t>
            </a:r>
          </a:p>
          <a:p>
            <a:pPr lvl="1"/>
            <a:r>
              <a:t>Body Level Two</a:t>
            </a:r>
          </a:p>
          <a:p>
            <a:pPr lvl="2"/>
            <a:r>
              <a:t>Body Level Three</a:t>
            </a:r>
          </a:p>
          <a:p>
            <a:pPr lvl="3"/>
            <a:r>
              <a:t>Body Level Four</a:t>
            </a:r>
          </a:p>
          <a:p>
            <a:pPr lvl="4"/>
            <a:r>
              <a:t>Body Level Five</a:t>
            </a:r>
          </a:p>
        </p:txBody>
      </p:sp>
      <p:sp>
        <p:nvSpPr>
          <p:cNvPr id="82" name="Text Placeholder 3"/>
          <p:cNvSpPr>
            <a:spLocks noGrp="1"/>
          </p:cNvSpPr>
          <p:nvPr>
            <p:ph type="body" sz="quarter" idx="21"/>
          </p:nvPr>
        </p:nvSpPr>
        <p:spPr>
          <a:xfrm>
            <a:off x="917227" y="2971800"/>
            <a:ext cx="3932239" cy="2819400"/>
          </a:xfrm>
          <a:prstGeom prst="rect">
            <a:avLst/>
          </a:prstGeom>
        </p:spPr>
        <p:txBody>
          <a:bodyPr/>
          <a:lstStyle/>
          <a:p>
            <a:endParaRPr/>
          </a:p>
        </p:txBody>
      </p:sp>
      <p:sp>
        <p:nvSpPr>
          <p:cNvPr id="6" name="Slide Number"/>
          <p:cNvSpPr txBox="1">
            <a:spLocks noGrp="1"/>
          </p:cNvSpPr>
          <p:nvPr>
            <p:ph type="sldNum" sz="quarter" idx="2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EB47086-27F0-44E0-9F5B-0EF2E9CBFD6D}"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55508851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pic>
        <p:nvPicPr>
          <p:cNvPr id="5"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91" name="Title Text"/>
          <p:cNvSpPr txBox="1">
            <a:spLocks noGrp="1"/>
          </p:cNvSpPr>
          <p:nvPr>
            <p:ph type="title"/>
          </p:nvPr>
        </p:nvSpPr>
        <p:spPr>
          <a:xfrm>
            <a:off x="917226" y="609600"/>
            <a:ext cx="5929774" cy="2362200"/>
          </a:xfrm>
          <a:prstGeom prst="rect">
            <a:avLst/>
          </a:prstGeom>
        </p:spPr>
        <p:txBody>
          <a:bodyPr anchor="b"/>
          <a:lstStyle>
            <a:lvl1pPr>
              <a:defRPr sz="3200"/>
            </a:lvl1pPr>
          </a:lstStyle>
          <a:p>
            <a:r>
              <a:t>Title Text</a:t>
            </a:r>
          </a:p>
        </p:txBody>
      </p:sp>
      <p:sp>
        <p:nvSpPr>
          <p:cNvPr id="92" name="Picture Placeholder 2"/>
          <p:cNvSpPr>
            <a:spLocks noGrp="1"/>
          </p:cNvSpPr>
          <p:nvPr>
            <p:ph type="pic" sz="quarter" idx="21"/>
          </p:nvPr>
        </p:nvSpPr>
        <p:spPr>
          <a:xfrm>
            <a:off x="7424804" y="758881"/>
            <a:ext cx="3255357" cy="4883038"/>
          </a:xfrm>
          <a:prstGeom prst="rect">
            <a:avLst/>
          </a:prstGeom>
          <a:ln w="190500" cap="sq">
            <a:solidFill>
              <a:srgbClr val="FFFFFF"/>
            </a:solidFill>
            <a:miter lim="800000"/>
          </a:ln>
          <a:effectLst>
            <a:outerShdw blurRad="50800" dist="18000" dir="5400000" rotWithShape="0">
              <a:srgbClr val="000000">
                <a:alpha val="40000"/>
              </a:srgbClr>
            </a:outerShdw>
          </a:effectLst>
        </p:spPr>
        <p:txBody>
          <a:bodyPr lIns="91439" rIns="91439">
            <a:noAutofit/>
          </a:bodyPr>
          <a:lstStyle/>
          <a:p>
            <a:pPr lvl="0"/>
            <a:endParaRPr noProof="0">
              <a:sym typeface="Rockwell"/>
            </a:endParaRPr>
          </a:p>
        </p:txBody>
      </p:sp>
      <p:sp>
        <p:nvSpPr>
          <p:cNvPr id="93" name="Body Level One…"/>
          <p:cNvSpPr txBox="1">
            <a:spLocks noGrp="1"/>
          </p:cNvSpPr>
          <p:nvPr>
            <p:ph type="body" sz="half" idx="1"/>
          </p:nvPr>
        </p:nvSpPr>
        <p:spPr>
          <a:xfrm>
            <a:off x="913794" y="2971800"/>
            <a:ext cx="5934951" cy="2819400"/>
          </a:xfrm>
          <a:prstGeom prst="rect">
            <a:avLst/>
          </a:prstGeom>
        </p:spPr>
        <p:txBody>
          <a:bodyPr/>
          <a:lstStyle>
            <a:lvl1pPr marL="0" indent="0" algn="ctr">
              <a:buSzTx/>
              <a:buFontTx/>
              <a:buNone/>
              <a:defRPr sz="1800"/>
            </a:lvl1pPr>
            <a:lvl2pPr marL="0" indent="457200" algn="ctr">
              <a:buSzTx/>
              <a:buFontTx/>
              <a:buNone/>
              <a:defRPr sz="1800"/>
            </a:lvl2pPr>
            <a:lvl3pPr marL="0" indent="914400" algn="ctr">
              <a:buSzTx/>
              <a:buFontTx/>
              <a:buNone/>
              <a:defRPr sz="1800"/>
            </a:lvl3pPr>
            <a:lvl4pPr marL="0" indent="1371600" algn="ctr">
              <a:buSzTx/>
              <a:buFontTx/>
              <a:buNone/>
              <a:defRPr sz="1800"/>
            </a:lvl4pPr>
            <a:lvl5pPr marL="0" indent="1828800" algn="ctr">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81174B1-2C3C-46D0-AD35-D751CF70FA0B}"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92511988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Panoramic Picture with Caption">
    <p:spTree>
      <p:nvGrpSpPr>
        <p:cNvPr id="1" name=""/>
        <p:cNvGrpSpPr/>
        <p:nvPr/>
      </p:nvGrpSpPr>
      <p:grpSpPr>
        <a:xfrm>
          <a:off x="0" y="0"/>
          <a:ext cx="0" cy="0"/>
          <a:chOff x="0" y="0"/>
          <a:chExt cx="0" cy="0"/>
        </a:xfrm>
      </p:grpSpPr>
      <p:pic>
        <p:nvPicPr>
          <p:cNvPr id="5"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2" name="Title Text"/>
          <p:cNvSpPr txBox="1">
            <a:spLocks noGrp="1"/>
          </p:cNvSpPr>
          <p:nvPr>
            <p:ph type="title"/>
          </p:nvPr>
        </p:nvSpPr>
        <p:spPr>
          <a:xfrm>
            <a:off x="913806" y="4289371"/>
            <a:ext cx="10367565" cy="819356"/>
          </a:xfrm>
          <a:prstGeom prst="rect">
            <a:avLst/>
          </a:prstGeom>
        </p:spPr>
        <p:txBody>
          <a:bodyPr anchor="b"/>
          <a:lstStyle>
            <a:lvl1pPr>
              <a:defRPr sz="2800"/>
            </a:lvl1pPr>
          </a:lstStyle>
          <a:p>
            <a:r>
              <a:t>Title Text</a:t>
            </a:r>
          </a:p>
        </p:txBody>
      </p:sp>
      <p:sp>
        <p:nvSpPr>
          <p:cNvPr id="103" name="Picture Placeholder 2"/>
          <p:cNvSpPr>
            <a:spLocks noGrp="1"/>
          </p:cNvSpPr>
          <p:nvPr>
            <p:ph type="pic" idx="21"/>
          </p:nvPr>
        </p:nvSpPr>
        <p:spPr>
          <a:xfrm>
            <a:off x="913806" y="621320"/>
            <a:ext cx="10367565" cy="3379737"/>
          </a:xfrm>
          <a:prstGeom prst="rect">
            <a:avLst/>
          </a:prstGeom>
          <a:ln w="190500" cap="sq">
            <a:solidFill>
              <a:srgbClr val="FFFFFF"/>
            </a:solidFill>
            <a:miter lim="800000"/>
          </a:ln>
          <a:effectLst>
            <a:outerShdw blurRad="50800" dist="18000" dir="5400000" rotWithShape="0">
              <a:srgbClr val="000000">
                <a:alpha val="40000"/>
              </a:srgbClr>
            </a:outerShdw>
          </a:effectLst>
        </p:spPr>
        <p:txBody>
          <a:bodyPr lIns="91439" rIns="91439">
            <a:noAutofit/>
          </a:bodyPr>
          <a:lstStyle/>
          <a:p>
            <a:pPr lvl="0"/>
            <a:endParaRPr noProof="0">
              <a:sym typeface="Rockwell"/>
            </a:endParaRPr>
          </a:p>
        </p:txBody>
      </p:sp>
      <p:sp>
        <p:nvSpPr>
          <p:cNvPr id="104" name="Body Level One…"/>
          <p:cNvSpPr txBox="1">
            <a:spLocks noGrp="1"/>
          </p:cNvSpPr>
          <p:nvPr>
            <p:ph type="body" sz="quarter" idx="1"/>
          </p:nvPr>
        </p:nvSpPr>
        <p:spPr>
          <a:xfrm>
            <a:off x="913794" y="5108728"/>
            <a:ext cx="10366000" cy="682473"/>
          </a:xfrm>
          <a:prstGeom prst="rect">
            <a:avLst/>
          </a:prstGeom>
        </p:spPr>
        <p:txBody>
          <a:bodyPr/>
          <a:lstStyle>
            <a:lvl1pPr marL="0" indent="0" algn="ctr">
              <a:buSzTx/>
              <a:buFontTx/>
              <a:buNone/>
              <a:defRPr sz="1800"/>
            </a:lvl1pPr>
            <a:lvl2pPr marL="0" indent="457200" algn="ctr">
              <a:buSzTx/>
              <a:buFontTx/>
              <a:buNone/>
              <a:defRPr sz="1800"/>
            </a:lvl2pPr>
            <a:lvl3pPr marL="0" indent="914400" algn="ctr">
              <a:buSzTx/>
              <a:buFontTx/>
              <a:buNone/>
              <a:defRPr sz="1800"/>
            </a:lvl3pPr>
            <a:lvl4pPr marL="0" indent="1371600" algn="ctr">
              <a:buSzTx/>
              <a:buFontTx/>
              <a:buNone/>
              <a:defRPr sz="1800"/>
            </a:lvl4pPr>
            <a:lvl5pPr marL="0" indent="1828800" algn="ctr">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BEE2174-610E-498F-9607-8A05BC8FE3C9}"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9095570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and Caption">
    <p:spTree>
      <p:nvGrpSpPr>
        <p:cNvPr id="1" name=""/>
        <p:cNvGrpSpPr/>
        <p:nvPr/>
      </p:nvGrpSpPr>
      <p:grpSpPr>
        <a:xfrm>
          <a:off x="0" y="0"/>
          <a:ext cx="0" cy="0"/>
          <a:chOff x="0" y="0"/>
          <a:chExt cx="0" cy="0"/>
        </a:xfrm>
      </p:grpSpPr>
      <p:pic>
        <p:nvPicPr>
          <p:cNvPr id="4"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13" name="Title Text"/>
          <p:cNvSpPr txBox="1">
            <a:spLocks noGrp="1"/>
          </p:cNvSpPr>
          <p:nvPr>
            <p:ph type="title"/>
          </p:nvPr>
        </p:nvSpPr>
        <p:spPr>
          <a:xfrm>
            <a:off x="913794" y="609600"/>
            <a:ext cx="10353763" cy="3424860"/>
          </a:xfrm>
          <a:prstGeom prst="rect">
            <a:avLst/>
          </a:prstGeom>
        </p:spPr>
        <p:txBody>
          <a:bodyPr/>
          <a:lstStyle>
            <a:lvl1pPr>
              <a:defRPr sz="3200"/>
            </a:lvl1pPr>
          </a:lstStyle>
          <a:p>
            <a:r>
              <a:t>Title Text</a:t>
            </a:r>
          </a:p>
        </p:txBody>
      </p:sp>
      <p:sp>
        <p:nvSpPr>
          <p:cNvPr id="114" name="Body Level One…"/>
          <p:cNvSpPr txBox="1">
            <a:spLocks noGrp="1"/>
          </p:cNvSpPr>
          <p:nvPr>
            <p:ph type="body" sz="quarter" idx="1"/>
          </p:nvPr>
        </p:nvSpPr>
        <p:spPr>
          <a:xfrm>
            <a:off x="913794" y="4204820"/>
            <a:ext cx="10353763" cy="1592187"/>
          </a:xfrm>
          <a:prstGeom prst="rect">
            <a:avLst/>
          </a:prstGeom>
        </p:spPr>
        <p:txBody>
          <a:bodyPr anchor="ctr"/>
          <a:lstStyle>
            <a:lvl1pPr marL="0" indent="0" algn="ctr">
              <a:buSzTx/>
              <a:buFontTx/>
              <a:buNone/>
              <a:defRPr sz="1600"/>
            </a:lvl1pPr>
            <a:lvl2pPr marL="0" indent="457200" algn="ctr">
              <a:buSzTx/>
              <a:buFontTx/>
              <a:buNone/>
              <a:defRPr sz="1600"/>
            </a:lvl2pPr>
            <a:lvl3pPr marL="0" indent="914400" algn="ctr">
              <a:buSzTx/>
              <a:buFontTx/>
              <a:buNone/>
              <a:defRPr sz="1600"/>
            </a:lvl3pPr>
            <a:lvl4pPr marL="0" indent="1371600" algn="ctr">
              <a:buSzTx/>
              <a:buFontTx/>
              <a:buNone/>
              <a:defRPr sz="1600"/>
            </a:lvl4pPr>
            <a:lvl5pPr marL="0" indent="1828800" algn="ctr">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B360B09-20A9-4AB6-A6E6-434E8CC5D64A}"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821883095"/>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Quote with Caption">
    <p:spTree>
      <p:nvGrpSpPr>
        <p:cNvPr id="1" name=""/>
        <p:cNvGrpSpPr/>
        <p:nvPr/>
      </p:nvGrpSpPr>
      <p:grpSpPr>
        <a:xfrm>
          <a:off x="0" y="0"/>
          <a:ext cx="0" cy="0"/>
          <a:chOff x="0" y="0"/>
          <a:chExt cx="0" cy="0"/>
        </a:xfrm>
      </p:grpSpPr>
      <p:pic>
        <p:nvPicPr>
          <p:cNvPr id="5"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 name="TextBox 10"/>
          <p:cNvSpPr txBox="1"/>
          <p:nvPr/>
        </p:nvSpPr>
        <p:spPr>
          <a:xfrm>
            <a:off x="882650" y="474663"/>
            <a:ext cx="517525" cy="1106487"/>
          </a:xfrm>
          <a:prstGeom prst="rect">
            <a:avLst/>
          </a:prstGeom>
          <a:ln w="12700">
            <a:miter lim="400000"/>
          </a:ln>
        </p:spPr>
        <p:txBody>
          <a:bodyPr lIns="45719" rIns="45719" anchor="ctr">
            <a:spAutoFit/>
          </a:bodyPr>
          <a:lstStyle>
            <a:lvl1pPr>
              <a:defRPr sz="8000" cap="all">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8000" b="0" i="0" u="none" strike="noStrike" kern="1200" cap="all" spc="0" normalizeH="0" baseline="0" noProof="0">
                <a:ln>
                  <a:noFill/>
                </a:ln>
                <a:solidFill>
                  <a:srgbClr val="FFFFFF"/>
                </a:solidFill>
                <a:effectLst/>
                <a:uLnTx/>
                <a:uFillTx/>
                <a:latin typeface="Helvetica"/>
                <a:cs typeface="Helvetica"/>
              </a:rPr>
              <a:t>“</a:t>
            </a:r>
          </a:p>
        </p:txBody>
      </p:sp>
      <p:sp>
        <p:nvSpPr>
          <p:cNvPr id="7" name="TextBox 12"/>
          <p:cNvSpPr txBox="1"/>
          <p:nvPr/>
        </p:nvSpPr>
        <p:spPr>
          <a:xfrm>
            <a:off x="10702925" y="2711450"/>
            <a:ext cx="519113" cy="1106488"/>
          </a:xfrm>
          <a:prstGeom prst="rect">
            <a:avLst/>
          </a:prstGeom>
          <a:ln w="12700">
            <a:miter lim="400000"/>
          </a:ln>
        </p:spPr>
        <p:txBody>
          <a:bodyPr lIns="45719" rIns="45719" anchor="ctr">
            <a:spAutoFit/>
          </a:bodyPr>
          <a:lstStyle>
            <a:lvl1pPr algn="r">
              <a:defRPr sz="8000" cap="all">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8000" b="0" i="0" u="none" strike="noStrike" kern="1200" cap="all" spc="0" normalizeH="0" baseline="0" noProof="0">
                <a:ln>
                  <a:noFill/>
                </a:ln>
                <a:solidFill>
                  <a:srgbClr val="FFFFFF"/>
                </a:solidFill>
                <a:effectLst/>
                <a:uLnTx/>
                <a:uFillTx/>
                <a:latin typeface="Helvetica"/>
                <a:cs typeface="Helvetica"/>
              </a:rPr>
              <a:t>”</a:t>
            </a:r>
          </a:p>
        </p:txBody>
      </p:sp>
      <p:sp>
        <p:nvSpPr>
          <p:cNvPr id="123" name="Title Text"/>
          <p:cNvSpPr txBox="1">
            <a:spLocks noGrp="1"/>
          </p:cNvSpPr>
          <p:nvPr>
            <p:ph type="title"/>
          </p:nvPr>
        </p:nvSpPr>
        <p:spPr>
          <a:xfrm>
            <a:off x="1446212" y="609600"/>
            <a:ext cx="9302753" cy="2992904"/>
          </a:xfrm>
          <a:prstGeom prst="rect">
            <a:avLst/>
          </a:prstGeom>
        </p:spPr>
        <p:txBody>
          <a:bodyPr/>
          <a:lstStyle>
            <a:lvl1pPr>
              <a:defRPr sz="3200"/>
            </a:lvl1pPr>
          </a:lstStyle>
          <a:p>
            <a:r>
              <a:t>Title Text</a:t>
            </a:r>
          </a:p>
        </p:txBody>
      </p:sp>
      <p:sp>
        <p:nvSpPr>
          <p:cNvPr id="124" name="Body Level One…"/>
          <p:cNvSpPr txBox="1">
            <a:spLocks noGrp="1"/>
          </p:cNvSpPr>
          <p:nvPr>
            <p:ph type="body" sz="quarter" idx="1"/>
          </p:nvPr>
        </p:nvSpPr>
        <p:spPr>
          <a:xfrm>
            <a:off x="1720644" y="3610031"/>
            <a:ext cx="8752300" cy="426813"/>
          </a:xfrm>
          <a:prstGeom prst="rect">
            <a:avLst/>
          </a:prstGeom>
        </p:spPr>
        <p:txBody>
          <a:bodyPr/>
          <a:lstStyle>
            <a:lvl1pPr marL="0" indent="0" algn="r">
              <a:buSzTx/>
              <a:buFontTx/>
              <a:buNone/>
              <a:defRPr sz="1400"/>
            </a:lvl1pPr>
            <a:lvl2pPr marL="0" indent="457200" algn="r">
              <a:buSzTx/>
              <a:buFontTx/>
              <a:buNone/>
              <a:defRPr sz="1400"/>
            </a:lvl2pPr>
            <a:lvl3pPr marL="0" indent="914400" algn="r">
              <a:buSzTx/>
              <a:buFontTx/>
              <a:buNone/>
              <a:defRPr sz="1400"/>
            </a:lvl3pPr>
            <a:lvl4pPr marL="0" indent="1371600" algn="r">
              <a:buSzTx/>
              <a:buFontTx/>
              <a:buNone/>
              <a:defRPr sz="1400"/>
            </a:lvl4pPr>
            <a:lvl5pPr marL="0" indent="1828800" algn="r">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125" name="Text Placeholder 3"/>
          <p:cNvSpPr>
            <a:spLocks noGrp="1"/>
          </p:cNvSpPr>
          <p:nvPr>
            <p:ph type="body" sz="quarter" idx="21"/>
          </p:nvPr>
        </p:nvSpPr>
        <p:spPr>
          <a:xfrm>
            <a:off x="913794" y="4204820"/>
            <a:ext cx="10353762" cy="1586381"/>
          </a:xfrm>
          <a:prstGeom prst="rect">
            <a:avLst/>
          </a:prstGeom>
        </p:spPr>
        <p:txBody>
          <a:bodyPr anchor="ctr"/>
          <a:lstStyle/>
          <a:p>
            <a:endParaRPr/>
          </a:p>
        </p:txBody>
      </p:sp>
      <p:sp>
        <p:nvSpPr>
          <p:cNvPr id="8" name="Slide Number"/>
          <p:cNvSpPr txBox="1">
            <a:spLocks noGrp="1"/>
          </p:cNvSpPr>
          <p:nvPr>
            <p:ph type="sldNum" sz="quarter" idx="2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C611748-6E00-4F3D-831E-2228703039A2}"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93631831"/>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Name Card">
    <p:spTree>
      <p:nvGrpSpPr>
        <p:cNvPr id="1" name=""/>
        <p:cNvGrpSpPr/>
        <p:nvPr/>
      </p:nvGrpSpPr>
      <p:grpSpPr>
        <a:xfrm>
          <a:off x="0" y="0"/>
          <a:ext cx="0" cy="0"/>
          <a:chOff x="0" y="0"/>
          <a:chExt cx="0" cy="0"/>
        </a:xfrm>
      </p:grpSpPr>
      <p:pic>
        <p:nvPicPr>
          <p:cNvPr id="4"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6" name="Title Text"/>
          <p:cNvSpPr txBox="1">
            <a:spLocks noGrp="1"/>
          </p:cNvSpPr>
          <p:nvPr>
            <p:ph type="title"/>
          </p:nvPr>
        </p:nvSpPr>
        <p:spPr>
          <a:xfrm>
            <a:off x="913806" y="2126942"/>
            <a:ext cx="10355327" cy="2511836"/>
          </a:xfrm>
          <a:prstGeom prst="rect">
            <a:avLst/>
          </a:prstGeom>
        </p:spPr>
        <p:txBody>
          <a:bodyPr anchor="b"/>
          <a:lstStyle>
            <a:lvl1pPr>
              <a:defRPr sz="3200"/>
            </a:lvl1pPr>
          </a:lstStyle>
          <a:p>
            <a:r>
              <a:t>Title Text</a:t>
            </a:r>
          </a:p>
        </p:txBody>
      </p:sp>
      <p:sp>
        <p:nvSpPr>
          <p:cNvPr id="137" name="Body Level One…"/>
          <p:cNvSpPr txBox="1">
            <a:spLocks noGrp="1"/>
          </p:cNvSpPr>
          <p:nvPr>
            <p:ph type="body" sz="quarter" idx="1"/>
          </p:nvPr>
        </p:nvSpPr>
        <p:spPr>
          <a:xfrm>
            <a:off x="913794" y="4650556"/>
            <a:ext cx="10353764" cy="1140645"/>
          </a:xfrm>
          <a:prstGeom prst="rect">
            <a:avLst/>
          </a:prstGeom>
        </p:spPr>
        <p:txBody>
          <a:bodyPr/>
          <a:lstStyle>
            <a:lvl1pPr marL="0" indent="0" algn="ctr">
              <a:buSzTx/>
              <a:buFontTx/>
              <a:buNone/>
              <a:defRPr sz="1600"/>
            </a:lvl1pPr>
            <a:lvl2pPr marL="0" indent="457200" algn="ctr">
              <a:buSzTx/>
              <a:buFontTx/>
              <a:buNone/>
              <a:defRPr sz="1600"/>
            </a:lvl2pPr>
            <a:lvl3pPr marL="0" indent="914400" algn="ctr">
              <a:buSzTx/>
              <a:buFontTx/>
              <a:buNone/>
              <a:defRPr sz="1600"/>
            </a:lvl3pPr>
            <a:lvl4pPr marL="0" indent="1371600" algn="ctr">
              <a:buSzTx/>
              <a:buFontTx/>
              <a:buNone/>
              <a:defRPr sz="1600"/>
            </a:lvl4pPr>
            <a:lvl5pPr marL="0" indent="1828800" algn="ctr">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10"/>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1BBAF5E-C1B4-4D56-B2B4-61120A18B4AE}"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4173604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3 Column">
    <p:spTree>
      <p:nvGrpSpPr>
        <p:cNvPr id="1" name=""/>
        <p:cNvGrpSpPr/>
        <p:nvPr/>
      </p:nvGrpSpPr>
      <p:grpSpPr>
        <a:xfrm>
          <a:off x="0" y="0"/>
          <a:ext cx="0" cy="0"/>
          <a:chOff x="0" y="0"/>
          <a:chExt cx="0" cy="0"/>
        </a:xfrm>
      </p:grpSpPr>
      <p:pic>
        <p:nvPicPr>
          <p:cNvPr id="9"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46" name="Title Text"/>
          <p:cNvSpPr txBox="1">
            <a:spLocks noGrp="1"/>
          </p:cNvSpPr>
          <p:nvPr>
            <p:ph type="title"/>
          </p:nvPr>
        </p:nvSpPr>
        <p:spPr>
          <a:xfrm>
            <a:off x="913794" y="609600"/>
            <a:ext cx="10353762" cy="1325563"/>
          </a:xfrm>
          <a:prstGeom prst="rect">
            <a:avLst/>
          </a:prstGeom>
        </p:spPr>
        <p:txBody>
          <a:bodyPr/>
          <a:lstStyle/>
          <a:p>
            <a:r>
              <a:t>Title Text</a:t>
            </a:r>
          </a:p>
        </p:txBody>
      </p:sp>
      <p:sp>
        <p:nvSpPr>
          <p:cNvPr id="147" name="Body Level One…"/>
          <p:cNvSpPr txBox="1">
            <a:spLocks noGrp="1"/>
          </p:cNvSpPr>
          <p:nvPr>
            <p:ph type="body" sz="quarter" idx="1"/>
          </p:nvPr>
        </p:nvSpPr>
        <p:spPr>
          <a:xfrm>
            <a:off x="913794" y="2088319"/>
            <a:ext cx="3298957" cy="823306"/>
          </a:xfrm>
          <a:prstGeom prst="rect">
            <a:avLst/>
          </a:prstGeom>
        </p:spPr>
        <p:txBody>
          <a:bodyPr anchor="b"/>
          <a:lstStyle>
            <a:lvl1pPr marL="0" indent="0" algn="ctr">
              <a:lnSpc>
                <a:spcPct val="100000"/>
              </a:lnSpc>
              <a:buSzTx/>
              <a:buFontTx/>
              <a:buNone/>
              <a:defRPr sz="2400"/>
            </a:lvl1pPr>
            <a:lvl2pPr marL="0" indent="457200" algn="ctr">
              <a:lnSpc>
                <a:spcPct val="100000"/>
              </a:lnSpc>
              <a:buSzTx/>
              <a:buFontTx/>
              <a:buNone/>
              <a:defRPr sz="2400"/>
            </a:lvl2pPr>
            <a:lvl3pPr marL="0" indent="914400" algn="ctr">
              <a:lnSpc>
                <a:spcPct val="100000"/>
              </a:lnSpc>
              <a:buSzTx/>
              <a:buFontTx/>
              <a:buNone/>
              <a:defRPr sz="2400"/>
            </a:lvl3pPr>
            <a:lvl4pPr marL="0" indent="1371600" algn="ctr">
              <a:lnSpc>
                <a:spcPct val="100000"/>
              </a:lnSpc>
              <a:buSzTx/>
              <a:buFontTx/>
              <a:buNone/>
              <a:defRPr sz="2400"/>
            </a:lvl4pPr>
            <a:lvl5pPr marL="0" indent="1828800" algn="ctr">
              <a:lnSpc>
                <a:spcPct val="100000"/>
              </a:lnSpc>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48" name="Text Placeholder 3"/>
          <p:cNvSpPr>
            <a:spLocks noGrp="1"/>
          </p:cNvSpPr>
          <p:nvPr>
            <p:ph type="body" sz="quarter" idx="21"/>
          </p:nvPr>
        </p:nvSpPr>
        <p:spPr>
          <a:xfrm>
            <a:off x="913794" y="2911624"/>
            <a:ext cx="3298957" cy="2879576"/>
          </a:xfrm>
          <a:prstGeom prst="rect">
            <a:avLst/>
          </a:prstGeom>
        </p:spPr>
        <p:txBody>
          <a:bodyPr/>
          <a:lstStyle/>
          <a:p>
            <a:endParaRPr/>
          </a:p>
        </p:txBody>
      </p:sp>
      <p:sp>
        <p:nvSpPr>
          <p:cNvPr id="149" name="Text Placeholder 4"/>
          <p:cNvSpPr>
            <a:spLocks noGrp="1"/>
          </p:cNvSpPr>
          <p:nvPr>
            <p:ph type="body" sz="quarter" idx="22"/>
          </p:nvPr>
        </p:nvSpPr>
        <p:spPr>
          <a:xfrm>
            <a:off x="4444877" y="2088320"/>
            <a:ext cx="3298559" cy="823305"/>
          </a:xfrm>
          <a:prstGeom prst="rect">
            <a:avLst/>
          </a:prstGeom>
        </p:spPr>
        <p:txBody>
          <a:bodyPr anchor="b"/>
          <a:lstStyle/>
          <a:p>
            <a:endParaRPr/>
          </a:p>
        </p:txBody>
      </p:sp>
      <p:sp>
        <p:nvSpPr>
          <p:cNvPr id="150" name="Text Placeholder 3"/>
          <p:cNvSpPr>
            <a:spLocks noGrp="1"/>
          </p:cNvSpPr>
          <p:nvPr>
            <p:ph type="body" sz="quarter" idx="23"/>
          </p:nvPr>
        </p:nvSpPr>
        <p:spPr>
          <a:xfrm>
            <a:off x="4444877" y="2911624"/>
            <a:ext cx="3299822" cy="2879576"/>
          </a:xfrm>
          <a:prstGeom prst="rect">
            <a:avLst/>
          </a:prstGeom>
        </p:spPr>
        <p:txBody>
          <a:bodyPr/>
          <a:lstStyle/>
          <a:p>
            <a:endParaRPr/>
          </a:p>
        </p:txBody>
      </p:sp>
      <p:sp>
        <p:nvSpPr>
          <p:cNvPr id="151" name="Text Placeholder 4"/>
          <p:cNvSpPr>
            <a:spLocks noGrp="1"/>
          </p:cNvSpPr>
          <p:nvPr>
            <p:ph type="body" sz="quarter" idx="24"/>
          </p:nvPr>
        </p:nvSpPr>
        <p:spPr>
          <a:xfrm>
            <a:off x="7973297" y="2088320"/>
            <a:ext cx="3291212" cy="823305"/>
          </a:xfrm>
          <a:prstGeom prst="rect">
            <a:avLst/>
          </a:prstGeom>
        </p:spPr>
        <p:txBody>
          <a:bodyPr anchor="b"/>
          <a:lstStyle/>
          <a:p>
            <a:endParaRPr/>
          </a:p>
        </p:txBody>
      </p:sp>
      <p:sp>
        <p:nvSpPr>
          <p:cNvPr id="152" name="Text Placeholder 3"/>
          <p:cNvSpPr>
            <a:spLocks noGrp="1"/>
          </p:cNvSpPr>
          <p:nvPr>
            <p:ph type="body" sz="quarter" idx="25"/>
          </p:nvPr>
        </p:nvSpPr>
        <p:spPr>
          <a:xfrm>
            <a:off x="7976345" y="2911624"/>
            <a:ext cx="3291212" cy="2879576"/>
          </a:xfrm>
          <a:prstGeom prst="rect">
            <a:avLst/>
          </a:prstGeom>
        </p:spPr>
        <p:txBody>
          <a:bodyPr/>
          <a:lstStyle/>
          <a:p>
            <a:endParaRPr/>
          </a:p>
        </p:txBody>
      </p:sp>
      <p:sp>
        <p:nvSpPr>
          <p:cNvPr id="10" name="Slide Number"/>
          <p:cNvSpPr txBox="1">
            <a:spLocks noGrp="1"/>
          </p:cNvSpPr>
          <p:nvPr>
            <p:ph type="sldNum" sz="quarter" idx="26"/>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780DDE6-7BD1-4DAD-9747-2A1B7CBFB554}"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690172582"/>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3 Picture Column">
    <p:spTree>
      <p:nvGrpSpPr>
        <p:cNvPr id="1" name=""/>
        <p:cNvGrpSpPr/>
        <p:nvPr/>
      </p:nvGrpSpPr>
      <p:grpSpPr>
        <a:xfrm>
          <a:off x="0" y="0"/>
          <a:ext cx="0" cy="0"/>
          <a:chOff x="0" y="0"/>
          <a:chExt cx="0" cy="0"/>
        </a:xfrm>
      </p:grpSpPr>
      <p:pic>
        <p:nvPicPr>
          <p:cNvPr id="12" name="Picture 8" descr="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61" name="Title Text"/>
          <p:cNvSpPr txBox="1">
            <a:spLocks noGrp="1"/>
          </p:cNvSpPr>
          <p:nvPr>
            <p:ph type="title"/>
          </p:nvPr>
        </p:nvSpPr>
        <p:spPr>
          <a:xfrm>
            <a:off x="913794" y="609600"/>
            <a:ext cx="10353763" cy="1325563"/>
          </a:xfrm>
          <a:prstGeom prst="rect">
            <a:avLst/>
          </a:prstGeom>
        </p:spPr>
        <p:txBody>
          <a:bodyPr/>
          <a:lstStyle/>
          <a:p>
            <a:r>
              <a:t>Title Text</a:t>
            </a:r>
          </a:p>
        </p:txBody>
      </p:sp>
      <p:sp>
        <p:nvSpPr>
          <p:cNvPr id="162" name="Body Level One…"/>
          <p:cNvSpPr txBox="1">
            <a:spLocks noGrp="1"/>
          </p:cNvSpPr>
          <p:nvPr>
            <p:ph type="body" sz="quarter" idx="1"/>
          </p:nvPr>
        </p:nvSpPr>
        <p:spPr>
          <a:xfrm>
            <a:off x="913794" y="4195898"/>
            <a:ext cx="3298956" cy="576263"/>
          </a:xfrm>
          <a:prstGeom prst="rect">
            <a:avLst/>
          </a:prstGeom>
        </p:spPr>
        <p:txBody>
          <a:bodyPr anchor="b"/>
          <a:lstStyle>
            <a:lvl1pPr marL="0" indent="0" algn="ctr">
              <a:lnSpc>
                <a:spcPct val="100000"/>
              </a:lnSpc>
              <a:buSzTx/>
              <a:buFontTx/>
              <a:buNone/>
            </a:lvl1pPr>
            <a:lvl2pPr marL="0" indent="457200" algn="ctr">
              <a:lnSpc>
                <a:spcPct val="100000"/>
              </a:lnSpc>
              <a:buSzTx/>
              <a:buFontTx/>
              <a:buNone/>
            </a:lvl2pPr>
            <a:lvl3pPr marL="0" indent="914400" algn="ctr">
              <a:lnSpc>
                <a:spcPct val="100000"/>
              </a:lnSpc>
              <a:buSzTx/>
              <a:buFontTx/>
              <a:buNone/>
            </a:lvl3pPr>
            <a:lvl4pPr marL="0" indent="1371600" algn="ctr">
              <a:lnSpc>
                <a:spcPct val="100000"/>
              </a:lnSpc>
              <a:buSzTx/>
              <a:buFontTx/>
              <a:buNone/>
            </a:lvl4pPr>
            <a:lvl5pPr marL="0" indent="1828800" algn="ctr">
              <a:lnSpc>
                <a:spcPct val="100000"/>
              </a:lnSpc>
              <a:buSzTx/>
              <a:buFontTx/>
              <a:buNone/>
            </a:lvl5pPr>
          </a:lstStyle>
          <a:p>
            <a:r>
              <a:t>Body Level One</a:t>
            </a:r>
          </a:p>
          <a:p>
            <a:pPr lvl="1"/>
            <a:r>
              <a:t>Body Level Two</a:t>
            </a:r>
          </a:p>
          <a:p>
            <a:pPr lvl="2"/>
            <a:r>
              <a:t>Body Level Three</a:t>
            </a:r>
          </a:p>
          <a:p>
            <a:pPr lvl="3"/>
            <a:r>
              <a:t>Body Level Four</a:t>
            </a:r>
          </a:p>
          <a:p>
            <a:pPr lvl="4"/>
            <a:r>
              <a:t>Body Level Five</a:t>
            </a:r>
          </a:p>
        </p:txBody>
      </p:sp>
      <p:sp>
        <p:nvSpPr>
          <p:cNvPr id="163" name="Picture Placeholder 2"/>
          <p:cNvSpPr>
            <a:spLocks noGrp="1"/>
          </p:cNvSpPr>
          <p:nvPr>
            <p:ph type="pic" sz="quarter" idx="21"/>
          </p:nvPr>
        </p:nvSpPr>
        <p:spPr>
          <a:xfrm>
            <a:off x="1092019" y="2298986"/>
            <a:ext cx="2940051" cy="1524001"/>
          </a:xfrm>
          <a:prstGeom prst="rect">
            <a:avLst/>
          </a:prstGeom>
          <a:ln w="146050" cap="sq">
            <a:solidFill>
              <a:srgbClr val="FFFFFF"/>
            </a:solidFill>
            <a:miter lim="800000"/>
          </a:ln>
          <a:effectLst>
            <a:outerShdw blurRad="50800" dist="18000" dir="5400000" rotWithShape="0">
              <a:srgbClr val="000000">
                <a:alpha val="40000"/>
              </a:srgbClr>
            </a:outerShdw>
          </a:effectLst>
        </p:spPr>
        <p:txBody>
          <a:bodyPr lIns="91439" rIns="91439">
            <a:noAutofit/>
          </a:bodyPr>
          <a:lstStyle/>
          <a:p>
            <a:pPr lvl="0"/>
            <a:endParaRPr noProof="0">
              <a:sym typeface="Rockwell"/>
            </a:endParaRPr>
          </a:p>
        </p:txBody>
      </p:sp>
      <p:sp>
        <p:nvSpPr>
          <p:cNvPr id="164" name="Text Placeholder 3"/>
          <p:cNvSpPr>
            <a:spLocks noGrp="1"/>
          </p:cNvSpPr>
          <p:nvPr>
            <p:ph type="body" sz="quarter" idx="22"/>
          </p:nvPr>
        </p:nvSpPr>
        <p:spPr>
          <a:xfrm>
            <a:off x="913794" y="4772161"/>
            <a:ext cx="3298956" cy="1019039"/>
          </a:xfrm>
          <a:prstGeom prst="rect">
            <a:avLst/>
          </a:prstGeom>
        </p:spPr>
        <p:txBody>
          <a:bodyPr/>
          <a:lstStyle/>
          <a:p>
            <a:endParaRPr/>
          </a:p>
        </p:txBody>
      </p:sp>
      <p:sp>
        <p:nvSpPr>
          <p:cNvPr id="165" name="Text Placeholder 4"/>
          <p:cNvSpPr>
            <a:spLocks noGrp="1"/>
          </p:cNvSpPr>
          <p:nvPr>
            <p:ph type="body" sz="quarter" idx="23"/>
          </p:nvPr>
        </p:nvSpPr>
        <p:spPr>
          <a:xfrm>
            <a:off x="4442700" y="4195898"/>
            <a:ext cx="3298984" cy="576263"/>
          </a:xfrm>
          <a:prstGeom prst="rect">
            <a:avLst/>
          </a:prstGeom>
        </p:spPr>
        <p:txBody>
          <a:bodyPr anchor="b"/>
          <a:lstStyle/>
          <a:p>
            <a:endParaRPr/>
          </a:p>
        </p:txBody>
      </p:sp>
      <p:sp>
        <p:nvSpPr>
          <p:cNvPr id="166" name="Picture Placeholder 2"/>
          <p:cNvSpPr>
            <a:spLocks noGrp="1"/>
          </p:cNvSpPr>
          <p:nvPr>
            <p:ph type="pic" sz="quarter" idx="24"/>
          </p:nvPr>
        </p:nvSpPr>
        <p:spPr>
          <a:xfrm>
            <a:off x="4568995" y="2298986"/>
            <a:ext cx="2930526" cy="1524001"/>
          </a:xfrm>
          <a:prstGeom prst="rect">
            <a:avLst/>
          </a:prstGeom>
          <a:ln w="146050" cap="sq">
            <a:solidFill>
              <a:srgbClr val="FFFFFF"/>
            </a:solidFill>
            <a:miter lim="800000"/>
          </a:ln>
          <a:effectLst>
            <a:outerShdw blurRad="50800" dist="18000" dir="5400000" rotWithShape="0">
              <a:srgbClr val="000000">
                <a:alpha val="40000"/>
              </a:srgbClr>
            </a:outerShdw>
          </a:effectLst>
        </p:spPr>
        <p:txBody>
          <a:bodyPr lIns="91439" rIns="91439">
            <a:noAutofit/>
          </a:bodyPr>
          <a:lstStyle/>
          <a:p>
            <a:pPr lvl="0"/>
            <a:endParaRPr noProof="0">
              <a:sym typeface="Rockwell"/>
            </a:endParaRPr>
          </a:p>
        </p:txBody>
      </p:sp>
      <p:sp>
        <p:nvSpPr>
          <p:cNvPr id="167" name="Text Placeholder 3"/>
          <p:cNvSpPr>
            <a:spLocks noGrp="1"/>
          </p:cNvSpPr>
          <p:nvPr>
            <p:ph type="body" sz="quarter" idx="25"/>
          </p:nvPr>
        </p:nvSpPr>
        <p:spPr>
          <a:xfrm>
            <a:off x="4441347" y="4772159"/>
            <a:ext cx="3300338" cy="1019039"/>
          </a:xfrm>
          <a:prstGeom prst="rect">
            <a:avLst/>
          </a:prstGeom>
        </p:spPr>
        <p:txBody>
          <a:bodyPr/>
          <a:lstStyle/>
          <a:p>
            <a:endParaRPr/>
          </a:p>
        </p:txBody>
      </p:sp>
      <p:sp>
        <p:nvSpPr>
          <p:cNvPr id="168" name="Text Placeholder 4"/>
          <p:cNvSpPr>
            <a:spLocks noGrp="1"/>
          </p:cNvSpPr>
          <p:nvPr>
            <p:ph type="body" sz="quarter" idx="26"/>
          </p:nvPr>
        </p:nvSpPr>
        <p:spPr>
          <a:xfrm>
            <a:off x="7973422" y="4195898"/>
            <a:ext cx="3289901" cy="576263"/>
          </a:xfrm>
          <a:prstGeom prst="rect">
            <a:avLst/>
          </a:prstGeom>
        </p:spPr>
        <p:txBody>
          <a:bodyPr anchor="b"/>
          <a:lstStyle/>
          <a:p>
            <a:endParaRPr/>
          </a:p>
        </p:txBody>
      </p:sp>
      <p:sp>
        <p:nvSpPr>
          <p:cNvPr id="169" name="Picture Placeholder 2"/>
          <p:cNvSpPr>
            <a:spLocks noGrp="1"/>
          </p:cNvSpPr>
          <p:nvPr>
            <p:ph type="pic" sz="quarter" idx="27"/>
          </p:nvPr>
        </p:nvSpPr>
        <p:spPr>
          <a:xfrm>
            <a:off x="8152803" y="2298986"/>
            <a:ext cx="2932114" cy="1524001"/>
          </a:xfrm>
          <a:prstGeom prst="rect">
            <a:avLst/>
          </a:prstGeom>
          <a:ln w="146050" cap="sq">
            <a:solidFill>
              <a:srgbClr val="FFFFFF"/>
            </a:solidFill>
            <a:miter lim="800000"/>
          </a:ln>
          <a:effectLst>
            <a:outerShdw blurRad="50800" dist="18000" dir="5400000" rotWithShape="0">
              <a:srgbClr val="000000">
                <a:alpha val="40000"/>
              </a:srgbClr>
            </a:outerShdw>
          </a:effectLst>
        </p:spPr>
        <p:txBody>
          <a:bodyPr lIns="91439" rIns="91439">
            <a:noAutofit/>
          </a:bodyPr>
          <a:lstStyle/>
          <a:p>
            <a:pPr lvl="0"/>
            <a:endParaRPr noProof="0">
              <a:sym typeface="Rockwell"/>
            </a:endParaRPr>
          </a:p>
        </p:txBody>
      </p:sp>
      <p:sp>
        <p:nvSpPr>
          <p:cNvPr id="170" name="Text Placeholder 3"/>
          <p:cNvSpPr>
            <a:spLocks noGrp="1"/>
          </p:cNvSpPr>
          <p:nvPr>
            <p:ph type="body" sz="quarter" idx="28"/>
          </p:nvPr>
        </p:nvSpPr>
        <p:spPr>
          <a:xfrm>
            <a:off x="7973297" y="4772161"/>
            <a:ext cx="3294258" cy="1019038"/>
          </a:xfrm>
          <a:prstGeom prst="rect">
            <a:avLst/>
          </a:prstGeom>
        </p:spPr>
        <p:txBody>
          <a:bodyPr/>
          <a:lstStyle/>
          <a:p>
            <a:endParaRPr/>
          </a:p>
        </p:txBody>
      </p:sp>
      <p:sp>
        <p:nvSpPr>
          <p:cNvPr id="13" name="Slide Number"/>
          <p:cNvSpPr txBox="1">
            <a:spLocks noGrp="1"/>
          </p:cNvSpPr>
          <p:nvPr>
            <p:ph type="sldNum" sz="quarter" idx="29"/>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A4881E1-C131-4E29-BE13-3BEF701AFDE7}"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4206803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78" name="Title Text"/>
          <p:cNvSpPr txBox="1">
            <a:spLocks noGrp="1"/>
          </p:cNvSpPr>
          <p:nvPr>
            <p:ph type="title"/>
          </p:nvPr>
        </p:nvSpPr>
        <p:spPr>
          <a:prstGeom prst="rect">
            <a:avLst/>
          </a:prstGeom>
        </p:spPr>
        <p:txBody>
          <a:bodyPr/>
          <a:lstStyle/>
          <a:p>
            <a:r>
              <a:t>Title Text</a:t>
            </a:r>
          </a:p>
        </p:txBody>
      </p:sp>
      <p:sp>
        <p:nvSpPr>
          <p:cNvPr id="179" name="Body Level One…"/>
          <p:cNvSpPr txBox="1">
            <a:spLocks noGrp="1"/>
          </p:cNvSpPr>
          <p:nvPr>
            <p:ph type="body" idx="1"/>
          </p:nvPr>
        </p:nvSpPr>
        <p:spPr>
          <a:xfrm>
            <a:off x="913794" y="2096063"/>
            <a:ext cx="10353763" cy="369513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10"/>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E73BB2A-7106-4CA0-8FFD-4B94E1009DAA}"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9155567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7123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5767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432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18018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31482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14251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50996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1625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7031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08691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26864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59617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IN"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IN"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820118"/>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17"/>
        <p:cNvGrpSpPr/>
        <p:nvPr/>
      </p:nvGrpSpPr>
      <p:grpSpPr>
        <a:xfrm>
          <a:off x="0" y="0"/>
          <a:ext cx="0" cy="0"/>
          <a:chOff x="0" y="0"/>
          <a:chExt cx="0" cy="0"/>
        </a:xfrm>
      </p:grpSpPr>
      <p:sp>
        <p:nvSpPr>
          <p:cNvPr id="18" name="Google Shape;18;p58"/>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fld id="{00000000-1234-1234-1234-123412341234}" type="slidenum">
              <a:rPr kumimoji="0" lang="en-US" sz="1200" b="0" i="0" u="none" strike="noStrike" kern="1200" cap="none" spc="0" normalizeH="0" baseline="0" noProof="0" smtClean="0">
                <a:ln>
                  <a:noFill/>
                </a:ln>
                <a:solidFill>
                  <a:srgbClr val="888888"/>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888888"/>
                </a:buClr>
                <a:buSzPts val="1200"/>
                <a:buFont typeface="Calibri"/>
                <a:buNone/>
                <a:tabLst/>
                <a:defRPr/>
              </a:pPr>
              <a:t>‹#›</a:t>
            </a:fld>
            <a:endParaRPr kumimoji="0" lang="en-US" sz="1200" b="0" i="0" u="none" strike="noStrike" kern="1200" cap="none" spc="0" normalizeH="0" baseline="0" noProof="0">
              <a:ln>
                <a:noFill/>
              </a:ln>
              <a:solidFill>
                <a:srgbClr val="88888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225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56"/>
          <p:cNvSpPr txBox="1">
            <a:spLocks noGrp="1"/>
          </p:cNvSpPr>
          <p:nvPr>
            <p:ph type="title"/>
          </p:nvPr>
        </p:nvSpPr>
        <p:spPr>
          <a:xfrm>
            <a:off x="914400" y="2130426"/>
            <a:ext cx="10363200" cy="1470025"/>
          </a:xfrm>
          <a:prstGeom prst="rect">
            <a:avLst/>
          </a:prstGeom>
          <a:noFill/>
          <a:ln>
            <a:noFill/>
          </a:ln>
        </p:spPr>
        <p:txBody>
          <a:bodyPr spcFirstLastPara="1" wrap="square" lIns="45700" tIns="45700" rIns="45700"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1" name="Google Shape;11;p56"/>
          <p:cNvSpPr txBox="1">
            <a:spLocks noGrp="1"/>
          </p:cNvSpPr>
          <p:nvPr>
            <p:ph type="body" idx="1"/>
          </p:nvPr>
        </p:nvSpPr>
        <p:spPr>
          <a:xfrm>
            <a:off x="1828800" y="3886200"/>
            <a:ext cx="8534400" cy="1752600"/>
          </a:xfrm>
          <a:prstGeom prst="rect">
            <a:avLst/>
          </a:prstGeom>
          <a:noFill/>
          <a:ln>
            <a:noFill/>
          </a:ln>
        </p:spPr>
        <p:txBody>
          <a:bodyPr spcFirstLastPara="1" wrap="square" lIns="45700" tIns="45700" rIns="45700" bIns="45700" anchor="t" anchorCtr="0">
            <a:normAutofit/>
          </a:bodyPr>
          <a:lstStyle>
            <a:lvl1pPr marL="457200" lvl="0" indent="-228600" algn="ctr">
              <a:lnSpc>
                <a:spcPct val="100000"/>
              </a:lnSpc>
              <a:spcBef>
                <a:spcPts val="700"/>
              </a:spcBef>
              <a:spcAft>
                <a:spcPts val="0"/>
              </a:spcAft>
              <a:buClr>
                <a:srgbClr val="888888"/>
              </a:buClr>
              <a:buSzPts val="3200"/>
              <a:buFont typeface="Calibri"/>
              <a:buNone/>
              <a:defRPr>
                <a:solidFill>
                  <a:srgbClr val="888888"/>
                </a:solidFill>
              </a:defRPr>
            </a:lvl1pPr>
            <a:lvl2pPr marL="914400" lvl="1" indent="-228600" algn="ctr">
              <a:lnSpc>
                <a:spcPct val="100000"/>
              </a:lnSpc>
              <a:spcBef>
                <a:spcPts val="700"/>
              </a:spcBef>
              <a:spcAft>
                <a:spcPts val="0"/>
              </a:spcAft>
              <a:buClr>
                <a:srgbClr val="888888"/>
              </a:buClr>
              <a:buSzPts val="3200"/>
              <a:buFont typeface="Calibri"/>
              <a:buNone/>
              <a:defRPr>
                <a:solidFill>
                  <a:srgbClr val="888888"/>
                </a:solidFill>
              </a:defRPr>
            </a:lvl2pPr>
            <a:lvl3pPr marL="1371600" lvl="2" indent="-228600" algn="ctr">
              <a:lnSpc>
                <a:spcPct val="100000"/>
              </a:lnSpc>
              <a:spcBef>
                <a:spcPts val="700"/>
              </a:spcBef>
              <a:spcAft>
                <a:spcPts val="0"/>
              </a:spcAft>
              <a:buClr>
                <a:srgbClr val="888888"/>
              </a:buClr>
              <a:buSzPts val="3200"/>
              <a:buFont typeface="Calibri"/>
              <a:buNone/>
              <a:defRPr>
                <a:solidFill>
                  <a:srgbClr val="888888"/>
                </a:solidFill>
              </a:defRPr>
            </a:lvl3pPr>
            <a:lvl4pPr marL="1828800" lvl="3" indent="-228600" algn="ctr">
              <a:lnSpc>
                <a:spcPct val="100000"/>
              </a:lnSpc>
              <a:spcBef>
                <a:spcPts val="700"/>
              </a:spcBef>
              <a:spcAft>
                <a:spcPts val="0"/>
              </a:spcAft>
              <a:buClr>
                <a:srgbClr val="888888"/>
              </a:buClr>
              <a:buSzPts val="3200"/>
              <a:buFont typeface="Calibri"/>
              <a:buNone/>
              <a:defRPr>
                <a:solidFill>
                  <a:srgbClr val="888888"/>
                </a:solidFill>
              </a:defRPr>
            </a:lvl4pPr>
            <a:lvl5pPr marL="2286000" lvl="4" indent="-228600" algn="ctr">
              <a:lnSpc>
                <a:spcPct val="100000"/>
              </a:lnSpc>
              <a:spcBef>
                <a:spcPts val="700"/>
              </a:spcBef>
              <a:spcAft>
                <a:spcPts val="0"/>
              </a:spcAft>
              <a:buClr>
                <a:srgbClr val="888888"/>
              </a:buClr>
              <a:buSzPts val="3200"/>
              <a:buFont typeface="Calibri"/>
              <a:buNone/>
              <a:defRPr>
                <a:solidFill>
                  <a:srgbClr val="888888"/>
                </a:solidFill>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12" name="Google Shape;12;p56"/>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13959032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type="tx">
  <p:cSld name="Title and Content">
    <p:spTree>
      <p:nvGrpSpPr>
        <p:cNvPr id="1" name="Shape 13"/>
        <p:cNvGrpSpPr/>
        <p:nvPr/>
      </p:nvGrpSpPr>
      <p:grpSpPr>
        <a:xfrm>
          <a:off x="0" y="0"/>
          <a:ext cx="0" cy="0"/>
          <a:chOff x="0" y="0"/>
          <a:chExt cx="0" cy="0"/>
        </a:xfrm>
      </p:grpSpPr>
      <p:sp>
        <p:nvSpPr>
          <p:cNvPr id="14" name="Google Shape;14;p57"/>
          <p:cNvSpPr txBox="1">
            <a:spLocks noGrp="1"/>
          </p:cNvSpPr>
          <p:nvPr>
            <p:ph type="title"/>
          </p:nvPr>
        </p:nvSpPr>
        <p:spPr>
          <a:xfrm>
            <a:off x="609600" y="274639"/>
            <a:ext cx="10972800" cy="1143001"/>
          </a:xfrm>
          <a:prstGeom prst="rect">
            <a:avLst/>
          </a:prstGeom>
          <a:noFill/>
          <a:ln>
            <a:noFill/>
          </a:ln>
        </p:spPr>
        <p:txBody>
          <a:bodyPr spcFirstLastPara="1" wrap="square" lIns="45700" tIns="45700" rIns="45700"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5" name="Google Shape;15;p57"/>
          <p:cNvSpPr txBox="1">
            <a:spLocks noGrp="1"/>
          </p:cNvSpPr>
          <p:nvPr>
            <p:ph type="body" idx="1"/>
          </p:nvPr>
        </p:nvSpPr>
        <p:spPr>
          <a:xfrm>
            <a:off x="609600" y="1600201"/>
            <a:ext cx="10972800" cy="4525963"/>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700"/>
              </a:spcBef>
              <a:spcAft>
                <a:spcPts val="0"/>
              </a:spcAft>
              <a:buClr>
                <a:srgbClr val="000000"/>
              </a:buClr>
              <a:buSzPts val="1800"/>
              <a:buChar char="•"/>
              <a:defRPr/>
            </a:lvl1pPr>
            <a:lvl2pPr marL="914400" lvl="1" indent="-342900" algn="l">
              <a:lnSpc>
                <a:spcPct val="100000"/>
              </a:lnSpc>
              <a:spcBef>
                <a:spcPts val="700"/>
              </a:spcBef>
              <a:spcAft>
                <a:spcPts val="0"/>
              </a:spcAft>
              <a:buClr>
                <a:srgbClr val="000000"/>
              </a:buClr>
              <a:buSzPts val="1800"/>
              <a:buChar char="–"/>
              <a:defRPr/>
            </a:lvl2pPr>
            <a:lvl3pPr marL="1371600" lvl="2" indent="-342900" algn="l">
              <a:lnSpc>
                <a:spcPct val="100000"/>
              </a:lnSpc>
              <a:spcBef>
                <a:spcPts val="700"/>
              </a:spcBef>
              <a:spcAft>
                <a:spcPts val="0"/>
              </a:spcAft>
              <a:buClr>
                <a:srgbClr val="000000"/>
              </a:buClr>
              <a:buSzPts val="1800"/>
              <a:buChar char="•"/>
              <a:defRPr/>
            </a:lvl3pPr>
            <a:lvl4pPr marL="1828800" lvl="3" indent="-342900" algn="l">
              <a:lnSpc>
                <a:spcPct val="100000"/>
              </a:lnSpc>
              <a:spcBef>
                <a:spcPts val="700"/>
              </a:spcBef>
              <a:spcAft>
                <a:spcPts val="0"/>
              </a:spcAft>
              <a:buClr>
                <a:srgbClr val="000000"/>
              </a:buClr>
              <a:buSzPts val="1800"/>
              <a:buChar char="–"/>
              <a:defRPr/>
            </a:lvl4pPr>
            <a:lvl5pPr marL="2286000" lvl="4" indent="-342900" algn="l">
              <a:lnSpc>
                <a:spcPct val="100000"/>
              </a:lnSpc>
              <a:spcBef>
                <a:spcPts val="700"/>
              </a:spcBef>
              <a:spcAft>
                <a:spcPts val="0"/>
              </a:spcAft>
              <a:buClr>
                <a:srgbClr val="000000"/>
              </a:buClr>
              <a:buSzPts val="1800"/>
              <a:buChar char="»"/>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16" name="Google Shape;16;p57"/>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19253544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7"/>
        <p:cNvGrpSpPr/>
        <p:nvPr/>
      </p:nvGrpSpPr>
      <p:grpSpPr>
        <a:xfrm>
          <a:off x="0" y="0"/>
          <a:ext cx="0" cy="0"/>
          <a:chOff x="0" y="0"/>
          <a:chExt cx="0" cy="0"/>
        </a:xfrm>
      </p:grpSpPr>
      <p:sp>
        <p:nvSpPr>
          <p:cNvPr id="18" name="Google Shape;18;p58"/>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21383776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19"/>
        <p:cNvGrpSpPr/>
        <p:nvPr/>
      </p:nvGrpSpPr>
      <p:grpSpPr>
        <a:xfrm>
          <a:off x="0" y="0"/>
          <a:ext cx="0" cy="0"/>
          <a:chOff x="0" y="0"/>
          <a:chExt cx="0" cy="0"/>
        </a:xfrm>
      </p:grpSpPr>
      <p:sp>
        <p:nvSpPr>
          <p:cNvPr id="20" name="Google Shape;20;p59"/>
          <p:cNvSpPr txBox="1">
            <a:spLocks noGrp="1"/>
          </p:cNvSpPr>
          <p:nvPr>
            <p:ph type="sldNum" idx="12"/>
          </p:nvPr>
        </p:nvSpPr>
        <p:spPr>
          <a:xfrm>
            <a:off x="11237572" y="6400433"/>
            <a:ext cx="344829" cy="276959"/>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27827086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1"/>
        <p:cNvGrpSpPr/>
        <p:nvPr/>
      </p:nvGrpSpPr>
      <p:grpSpPr>
        <a:xfrm>
          <a:off x="0" y="0"/>
          <a:ext cx="0" cy="0"/>
          <a:chOff x="0" y="0"/>
          <a:chExt cx="0" cy="0"/>
        </a:xfrm>
      </p:grpSpPr>
      <p:sp>
        <p:nvSpPr>
          <p:cNvPr id="22" name="Google Shape;22;p60"/>
          <p:cNvSpPr txBox="1">
            <a:spLocks noGrp="1"/>
          </p:cNvSpPr>
          <p:nvPr>
            <p:ph type="title"/>
          </p:nvPr>
        </p:nvSpPr>
        <p:spPr>
          <a:xfrm>
            <a:off x="963084" y="4406901"/>
            <a:ext cx="10363201" cy="1362075"/>
          </a:xfrm>
          <a:prstGeom prst="rect">
            <a:avLst/>
          </a:prstGeom>
          <a:noFill/>
          <a:ln>
            <a:noFill/>
          </a:ln>
        </p:spPr>
        <p:txBody>
          <a:bodyPr spcFirstLastPara="1" wrap="square" lIns="45700" tIns="45700" rIns="45700" bIns="45700" anchor="t" anchorCtr="0">
            <a:normAutofit/>
          </a:bodyPr>
          <a:lstStyle>
            <a:lvl1pPr lvl="0" algn="l">
              <a:lnSpc>
                <a:spcPct val="100000"/>
              </a:lnSpc>
              <a:spcBef>
                <a:spcPts val="0"/>
              </a:spcBef>
              <a:spcAft>
                <a:spcPts val="0"/>
              </a:spcAft>
              <a:buClr>
                <a:srgbClr val="000000"/>
              </a:buClr>
              <a:buSzPts val="4000"/>
              <a:buFont typeface="Calibri"/>
              <a:buNone/>
              <a:defRPr sz="4000" b="1" cap="none"/>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3" name="Google Shape;23;p60"/>
          <p:cNvSpPr txBox="1">
            <a:spLocks noGrp="1"/>
          </p:cNvSpPr>
          <p:nvPr>
            <p:ph type="body" idx="1"/>
          </p:nvPr>
        </p:nvSpPr>
        <p:spPr>
          <a:xfrm>
            <a:off x="963084" y="2906713"/>
            <a:ext cx="10363201" cy="1500188"/>
          </a:xfrm>
          <a:prstGeom prst="rect">
            <a:avLst/>
          </a:prstGeom>
          <a:noFill/>
          <a:ln>
            <a:noFill/>
          </a:ln>
        </p:spPr>
        <p:txBody>
          <a:bodyPr spcFirstLastPara="1" wrap="square" lIns="45700" tIns="45700" rIns="45700" bIns="45700" anchor="b" anchorCtr="0">
            <a:normAutofit/>
          </a:bodyPr>
          <a:lstStyle>
            <a:lvl1pPr marL="457200" lvl="0" indent="-228600" algn="l">
              <a:lnSpc>
                <a:spcPct val="100000"/>
              </a:lnSpc>
              <a:spcBef>
                <a:spcPts val="400"/>
              </a:spcBef>
              <a:spcAft>
                <a:spcPts val="0"/>
              </a:spcAft>
              <a:buClr>
                <a:srgbClr val="888888"/>
              </a:buClr>
              <a:buSzPts val="2000"/>
              <a:buFont typeface="Calibri"/>
              <a:buNone/>
              <a:defRPr sz="2000">
                <a:solidFill>
                  <a:srgbClr val="888888"/>
                </a:solidFill>
              </a:defRPr>
            </a:lvl1pPr>
            <a:lvl2pPr marL="914400" lvl="1" indent="-228600" algn="l">
              <a:lnSpc>
                <a:spcPct val="100000"/>
              </a:lnSpc>
              <a:spcBef>
                <a:spcPts val="400"/>
              </a:spcBef>
              <a:spcAft>
                <a:spcPts val="0"/>
              </a:spcAft>
              <a:buClr>
                <a:srgbClr val="888888"/>
              </a:buClr>
              <a:buSzPts val="2000"/>
              <a:buFont typeface="Calibri"/>
              <a:buNone/>
              <a:defRPr sz="2000">
                <a:solidFill>
                  <a:srgbClr val="888888"/>
                </a:solidFill>
              </a:defRPr>
            </a:lvl2pPr>
            <a:lvl3pPr marL="1371600" lvl="2" indent="-228600" algn="l">
              <a:lnSpc>
                <a:spcPct val="100000"/>
              </a:lnSpc>
              <a:spcBef>
                <a:spcPts val="400"/>
              </a:spcBef>
              <a:spcAft>
                <a:spcPts val="0"/>
              </a:spcAft>
              <a:buClr>
                <a:srgbClr val="888888"/>
              </a:buClr>
              <a:buSzPts val="2000"/>
              <a:buFont typeface="Calibri"/>
              <a:buNone/>
              <a:defRPr sz="2000">
                <a:solidFill>
                  <a:srgbClr val="888888"/>
                </a:solidFill>
              </a:defRPr>
            </a:lvl3pPr>
            <a:lvl4pPr marL="1828800" lvl="3" indent="-228600" algn="l">
              <a:lnSpc>
                <a:spcPct val="100000"/>
              </a:lnSpc>
              <a:spcBef>
                <a:spcPts val="400"/>
              </a:spcBef>
              <a:spcAft>
                <a:spcPts val="0"/>
              </a:spcAft>
              <a:buClr>
                <a:srgbClr val="888888"/>
              </a:buClr>
              <a:buSzPts val="2000"/>
              <a:buFont typeface="Calibri"/>
              <a:buNone/>
              <a:defRPr sz="2000">
                <a:solidFill>
                  <a:srgbClr val="888888"/>
                </a:solidFill>
              </a:defRPr>
            </a:lvl4pPr>
            <a:lvl5pPr marL="2286000" lvl="4" indent="-228600" algn="l">
              <a:lnSpc>
                <a:spcPct val="100000"/>
              </a:lnSpc>
              <a:spcBef>
                <a:spcPts val="400"/>
              </a:spcBef>
              <a:spcAft>
                <a:spcPts val="0"/>
              </a:spcAft>
              <a:buClr>
                <a:srgbClr val="888888"/>
              </a:buClr>
              <a:buSzPts val="2000"/>
              <a:buFont typeface="Calibri"/>
              <a:buNone/>
              <a:defRPr sz="2000">
                <a:solidFill>
                  <a:srgbClr val="888888"/>
                </a:solidFill>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24" name="Google Shape;24;p60"/>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21433422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5"/>
        <p:cNvGrpSpPr/>
        <p:nvPr/>
      </p:nvGrpSpPr>
      <p:grpSpPr>
        <a:xfrm>
          <a:off x="0" y="0"/>
          <a:ext cx="0" cy="0"/>
          <a:chOff x="0" y="0"/>
          <a:chExt cx="0" cy="0"/>
        </a:xfrm>
      </p:grpSpPr>
      <p:sp>
        <p:nvSpPr>
          <p:cNvPr id="26" name="Google Shape;26;p61"/>
          <p:cNvSpPr txBox="1">
            <a:spLocks noGrp="1"/>
          </p:cNvSpPr>
          <p:nvPr>
            <p:ph type="title"/>
          </p:nvPr>
        </p:nvSpPr>
        <p:spPr>
          <a:xfrm>
            <a:off x="609600" y="274639"/>
            <a:ext cx="10972800" cy="1143001"/>
          </a:xfrm>
          <a:prstGeom prst="rect">
            <a:avLst/>
          </a:prstGeom>
          <a:noFill/>
          <a:ln>
            <a:noFill/>
          </a:ln>
        </p:spPr>
        <p:txBody>
          <a:bodyPr spcFirstLastPara="1" wrap="square" lIns="45700" tIns="45700" rIns="45700"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27" name="Google Shape;27;p61"/>
          <p:cNvSpPr txBox="1">
            <a:spLocks noGrp="1"/>
          </p:cNvSpPr>
          <p:nvPr>
            <p:ph type="body" idx="1"/>
          </p:nvPr>
        </p:nvSpPr>
        <p:spPr>
          <a:xfrm>
            <a:off x="609600" y="1600201"/>
            <a:ext cx="5384800" cy="4525963"/>
          </a:xfrm>
          <a:prstGeom prst="rect">
            <a:avLst/>
          </a:prstGeom>
          <a:noFill/>
          <a:ln>
            <a:noFill/>
          </a:ln>
        </p:spPr>
        <p:txBody>
          <a:bodyPr spcFirstLastPara="1" wrap="square" lIns="45700" tIns="45700" rIns="45700" bIns="45700" anchor="t" anchorCtr="0">
            <a:normAutofit/>
          </a:bodyPr>
          <a:lstStyle>
            <a:lvl1pPr marL="457200" lvl="0" indent="-406400" algn="l">
              <a:lnSpc>
                <a:spcPct val="100000"/>
              </a:lnSpc>
              <a:spcBef>
                <a:spcPts val="600"/>
              </a:spcBef>
              <a:spcAft>
                <a:spcPts val="0"/>
              </a:spcAft>
              <a:buClr>
                <a:srgbClr val="000000"/>
              </a:buClr>
              <a:buSzPts val="2800"/>
              <a:buChar char="•"/>
              <a:defRPr sz="2800"/>
            </a:lvl1pPr>
            <a:lvl2pPr marL="914400" lvl="1" indent="-406400" algn="l">
              <a:lnSpc>
                <a:spcPct val="100000"/>
              </a:lnSpc>
              <a:spcBef>
                <a:spcPts val="600"/>
              </a:spcBef>
              <a:spcAft>
                <a:spcPts val="0"/>
              </a:spcAft>
              <a:buClr>
                <a:srgbClr val="000000"/>
              </a:buClr>
              <a:buSzPts val="2800"/>
              <a:buChar char="–"/>
              <a:defRPr sz="2800"/>
            </a:lvl2pPr>
            <a:lvl3pPr marL="1371600" lvl="2" indent="-406400" algn="l">
              <a:lnSpc>
                <a:spcPct val="100000"/>
              </a:lnSpc>
              <a:spcBef>
                <a:spcPts val="600"/>
              </a:spcBef>
              <a:spcAft>
                <a:spcPts val="0"/>
              </a:spcAft>
              <a:buClr>
                <a:srgbClr val="000000"/>
              </a:buClr>
              <a:buSzPts val="2800"/>
              <a:buChar char="•"/>
              <a:defRPr sz="2800"/>
            </a:lvl3pPr>
            <a:lvl4pPr marL="1828800" lvl="3" indent="-406400" algn="l">
              <a:lnSpc>
                <a:spcPct val="100000"/>
              </a:lnSpc>
              <a:spcBef>
                <a:spcPts val="600"/>
              </a:spcBef>
              <a:spcAft>
                <a:spcPts val="0"/>
              </a:spcAft>
              <a:buClr>
                <a:srgbClr val="000000"/>
              </a:buClr>
              <a:buSzPts val="2800"/>
              <a:buChar char="–"/>
              <a:defRPr sz="2800"/>
            </a:lvl4pPr>
            <a:lvl5pPr marL="2286000" lvl="4" indent="-406400" algn="l">
              <a:lnSpc>
                <a:spcPct val="100000"/>
              </a:lnSpc>
              <a:spcBef>
                <a:spcPts val="600"/>
              </a:spcBef>
              <a:spcAft>
                <a:spcPts val="0"/>
              </a:spcAft>
              <a:buClr>
                <a:srgbClr val="000000"/>
              </a:buClr>
              <a:buSzPts val="2800"/>
              <a:buChar char="»"/>
              <a:defRPr sz="2800"/>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28" name="Google Shape;28;p61"/>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42345667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9"/>
        <p:cNvGrpSpPr/>
        <p:nvPr/>
      </p:nvGrpSpPr>
      <p:grpSpPr>
        <a:xfrm>
          <a:off x="0" y="0"/>
          <a:ext cx="0" cy="0"/>
          <a:chOff x="0" y="0"/>
          <a:chExt cx="0" cy="0"/>
        </a:xfrm>
      </p:grpSpPr>
      <p:sp>
        <p:nvSpPr>
          <p:cNvPr id="30" name="Google Shape;30;p62"/>
          <p:cNvSpPr txBox="1">
            <a:spLocks noGrp="1"/>
          </p:cNvSpPr>
          <p:nvPr>
            <p:ph type="title"/>
          </p:nvPr>
        </p:nvSpPr>
        <p:spPr>
          <a:xfrm>
            <a:off x="609600" y="274639"/>
            <a:ext cx="10972800" cy="1143001"/>
          </a:xfrm>
          <a:prstGeom prst="rect">
            <a:avLst/>
          </a:prstGeom>
          <a:noFill/>
          <a:ln>
            <a:noFill/>
          </a:ln>
        </p:spPr>
        <p:txBody>
          <a:bodyPr spcFirstLastPara="1" wrap="square" lIns="45700" tIns="45700" rIns="45700"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1" name="Google Shape;31;p62"/>
          <p:cNvSpPr txBox="1">
            <a:spLocks noGrp="1"/>
          </p:cNvSpPr>
          <p:nvPr>
            <p:ph type="body" idx="1"/>
          </p:nvPr>
        </p:nvSpPr>
        <p:spPr>
          <a:xfrm>
            <a:off x="609600" y="1535112"/>
            <a:ext cx="5386917" cy="639763"/>
          </a:xfrm>
          <a:prstGeom prst="rect">
            <a:avLst/>
          </a:prstGeom>
          <a:noFill/>
          <a:ln>
            <a:noFill/>
          </a:ln>
        </p:spPr>
        <p:txBody>
          <a:bodyPr spcFirstLastPara="1" wrap="square" lIns="45700" tIns="45700" rIns="45700" bIns="45700" anchor="b" anchorCtr="0">
            <a:normAutofit/>
          </a:bodyPr>
          <a:lstStyle>
            <a:lvl1pPr marL="457200" lvl="0" indent="-228600" algn="l">
              <a:lnSpc>
                <a:spcPct val="100000"/>
              </a:lnSpc>
              <a:spcBef>
                <a:spcPts val="500"/>
              </a:spcBef>
              <a:spcAft>
                <a:spcPts val="0"/>
              </a:spcAft>
              <a:buClr>
                <a:srgbClr val="000000"/>
              </a:buClr>
              <a:buSzPts val="2400"/>
              <a:buFont typeface="Calibri"/>
              <a:buNone/>
              <a:defRPr sz="2400" b="1"/>
            </a:lvl1pPr>
            <a:lvl2pPr marL="914400" lvl="1" indent="-228600" algn="l">
              <a:lnSpc>
                <a:spcPct val="100000"/>
              </a:lnSpc>
              <a:spcBef>
                <a:spcPts val="500"/>
              </a:spcBef>
              <a:spcAft>
                <a:spcPts val="0"/>
              </a:spcAft>
              <a:buClr>
                <a:srgbClr val="000000"/>
              </a:buClr>
              <a:buSzPts val="2400"/>
              <a:buFont typeface="Calibri"/>
              <a:buNone/>
              <a:defRPr sz="2400" b="1"/>
            </a:lvl2pPr>
            <a:lvl3pPr marL="1371600" lvl="2" indent="-228600" algn="l">
              <a:lnSpc>
                <a:spcPct val="100000"/>
              </a:lnSpc>
              <a:spcBef>
                <a:spcPts val="500"/>
              </a:spcBef>
              <a:spcAft>
                <a:spcPts val="0"/>
              </a:spcAft>
              <a:buClr>
                <a:srgbClr val="000000"/>
              </a:buClr>
              <a:buSzPts val="2400"/>
              <a:buFont typeface="Calibri"/>
              <a:buNone/>
              <a:defRPr sz="2400" b="1"/>
            </a:lvl3pPr>
            <a:lvl4pPr marL="1828800" lvl="3" indent="-228600" algn="l">
              <a:lnSpc>
                <a:spcPct val="100000"/>
              </a:lnSpc>
              <a:spcBef>
                <a:spcPts val="500"/>
              </a:spcBef>
              <a:spcAft>
                <a:spcPts val="0"/>
              </a:spcAft>
              <a:buClr>
                <a:srgbClr val="000000"/>
              </a:buClr>
              <a:buSzPts val="2400"/>
              <a:buFont typeface="Calibri"/>
              <a:buNone/>
              <a:defRPr sz="2400" b="1"/>
            </a:lvl4pPr>
            <a:lvl5pPr marL="2286000" lvl="4" indent="-228600" algn="l">
              <a:lnSpc>
                <a:spcPct val="100000"/>
              </a:lnSpc>
              <a:spcBef>
                <a:spcPts val="500"/>
              </a:spcBef>
              <a:spcAft>
                <a:spcPts val="0"/>
              </a:spcAft>
              <a:buClr>
                <a:srgbClr val="000000"/>
              </a:buClr>
              <a:buSzPts val="2400"/>
              <a:buFont typeface="Calibri"/>
              <a:buNone/>
              <a:defRPr sz="2400" b="1"/>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32" name="Google Shape;32;p62"/>
          <p:cNvSpPr txBox="1">
            <a:spLocks noGrp="1"/>
          </p:cNvSpPr>
          <p:nvPr>
            <p:ph type="body" idx="2"/>
          </p:nvPr>
        </p:nvSpPr>
        <p:spPr>
          <a:xfrm>
            <a:off x="6193368" y="1535112"/>
            <a:ext cx="5389033" cy="639763"/>
          </a:xfrm>
          <a:prstGeom prst="rect">
            <a:avLst/>
          </a:prstGeom>
          <a:noFill/>
          <a:ln>
            <a:noFill/>
          </a:ln>
        </p:spPr>
        <p:txBody>
          <a:bodyPr spcFirstLastPara="1" wrap="square" lIns="45700" tIns="45700" rIns="45700" bIns="45700" anchor="b" anchorCtr="0">
            <a:normAutofit/>
          </a:bodyPr>
          <a:lstStyle>
            <a:lvl1pPr marL="457200" lvl="0" indent="-342900" algn="l">
              <a:lnSpc>
                <a:spcPct val="100000"/>
              </a:lnSpc>
              <a:spcBef>
                <a:spcPts val="700"/>
              </a:spcBef>
              <a:spcAft>
                <a:spcPts val="0"/>
              </a:spcAft>
              <a:buClr>
                <a:srgbClr val="000000"/>
              </a:buClr>
              <a:buSzPts val="1800"/>
              <a:buChar char="•"/>
              <a:defRPr/>
            </a:lvl1pPr>
            <a:lvl2pPr marL="914400" lvl="1" indent="-342900" algn="l">
              <a:lnSpc>
                <a:spcPct val="100000"/>
              </a:lnSpc>
              <a:spcBef>
                <a:spcPts val="700"/>
              </a:spcBef>
              <a:spcAft>
                <a:spcPts val="0"/>
              </a:spcAft>
              <a:buClr>
                <a:srgbClr val="000000"/>
              </a:buClr>
              <a:buSzPts val="1800"/>
              <a:buChar char="–"/>
              <a:defRPr/>
            </a:lvl2pPr>
            <a:lvl3pPr marL="1371600" lvl="2" indent="-342900" algn="l">
              <a:lnSpc>
                <a:spcPct val="100000"/>
              </a:lnSpc>
              <a:spcBef>
                <a:spcPts val="700"/>
              </a:spcBef>
              <a:spcAft>
                <a:spcPts val="0"/>
              </a:spcAft>
              <a:buClr>
                <a:srgbClr val="000000"/>
              </a:buClr>
              <a:buSzPts val="1800"/>
              <a:buChar char="•"/>
              <a:defRPr/>
            </a:lvl3pPr>
            <a:lvl4pPr marL="1828800" lvl="3" indent="-342900" algn="l">
              <a:lnSpc>
                <a:spcPct val="100000"/>
              </a:lnSpc>
              <a:spcBef>
                <a:spcPts val="700"/>
              </a:spcBef>
              <a:spcAft>
                <a:spcPts val="0"/>
              </a:spcAft>
              <a:buClr>
                <a:srgbClr val="000000"/>
              </a:buClr>
              <a:buSzPts val="1800"/>
              <a:buChar char="–"/>
              <a:defRPr/>
            </a:lvl4pPr>
            <a:lvl5pPr marL="2286000" lvl="4" indent="-342900" algn="l">
              <a:lnSpc>
                <a:spcPct val="100000"/>
              </a:lnSpc>
              <a:spcBef>
                <a:spcPts val="700"/>
              </a:spcBef>
              <a:spcAft>
                <a:spcPts val="0"/>
              </a:spcAft>
              <a:buClr>
                <a:srgbClr val="000000"/>
              </a:buClr>
              <a:buSzPts val="1800"/>
              <a:buChar char="»"/>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33" name="Google Shape;33;p62"/>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18441605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4"/>
        <p:cNvGrpSpPr/>
        <p:nvPr/>
      </p:nvGrpSpPr>
      <p:grpSpPr>
        <a:xfrm>
          <a:off x="0" y="0"/>
          <a:ext cx="0" cy="0"/>
          <a:chOff x="0" y="0"/>
          <a:chExt cx="0" cy="0"/>
        </a:xfrm>
      </p:grpSpPr>
      <p:sp>
        <p:nvSpPr>
          <p:cNvPr id="35" name="Google Shape;35;p63"/>
          <p:cNvSpPr txBox="1">
            <a:spLocks noGrp="1"/>
          </p:cNvSpPr>
          <p:nvPr>
            <p:ph type="title"/>
          </p:nvPr>
        </p:nvSpPr>
        <p:spPr>
          <a:xfrm>
            <a:off x="609600" y="274639"/>
            <a:ext cx="10972800" cy="1143001"/>
          </a:xfrm>
          <a:prstGeom prst="rect">
            <a:avLst/>
          </a:prstGeom>
          <a:noFill/>
          <a:ln>
            <a:noFill/>
          </a:ln>
        </p:spPr>
        <p:txBody>
          <a:bodyPr spcFirstLastPara="1" wrap="square" lIns="45700" tIns="45700" rIns="45700"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6" name="Google Shape;36;p63"/>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12477709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7"/>
        <p:cNvGrpSpPr/>
        <p:nvPr/>
      </p:nvGrpSpPr>
      <p:grpSpPr>
        <a:xfrm>
          <a:off x="0" y="0"/>
          <a:ext cx="0" cy="0"/>
          <a:chOff x="0" y="0"/>
          <a:chExt cx="0" cy="0"/>
        </a:xfrm>
      </p:grpSpPr>
      <p:sp>
        <p:nvSpPr>
          <p:cNvPr id="38" name="Google Shape;38;p64"/>
          <p:cNvSpPr txBox="1">
            <a:spLocks noGrp="1"/>
          </p:cNvSpPr>
          <p:nvPr>
            <p:ph type="title"/>
          </p:nvPr>
        </p:nvSpPr>
        <p:spPr>
          <a:xfrm>
            <a:off x="609600" y="273050"/>
            <a:ext cx="4011085" cy="1162050"/>
          </a:xfrm>
          <a:prstGeom prst="rect">
            <a:avLst/>
          </a:prstGeom>
          <a:noFill/>
          <a:ln>
            <a:noFill/>
          </a:ln>
        </p:spPr>
        <p:txBody>
          <a:bodyPr spcFirstLastPara="1" wrap="square" lIns="45700" tIns="45700" rIns="45700" bIns="45700" anchor="b" anchorCtr="0">
            <a:normAutofit/>
          </a:bodyPr>
          <a:lstStyle>
            <a:lvl1pPr lvl="0" algn="l">
              <a:lnSpc>
                <a:spcPct val="100000"/>
              </a:lnSpc>
              <a:spcBef>
                <a:spcPts val="0"/>
              </a:spcBef>
              <a:spcAft>
                <a:spcPts val="0"/>
              </a:spcAft>
              <a:buClr>
                <a:srgbClr val="000000"/>
              </a:buClr>
              <a:buSzPts val="2000"/>
              <a:buFont typeface="Calibri"/>
              <a:buNone/>
              <a:defRPr sz="2000" b="1"/>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9" name="Google Shape;39;p64"/>
          <p:cNvSpPr txBox="1">
            <a:spLocks noGrp="1"/>
          </p:cNvSpPr>
          <p:nvPr>
            <p:ph type="body" idx="1"/>
          </p:nvPr>
        </p:nvSpPr>
        <p:spPr>
          <a:xfrm>
            <a:off x="4766733" y="273051"/>
            <a:ext cx="6815667" cy="5853113"/>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700"/>
              </a:spcBef>
              <a:spcAft>
                <a:spcPts val="0"/>
              </a:spcAft>
              <a:buClr>
                <a:srgbClr val="000000"/>
              </a:buClr>
              <a:buSzPts val="1800"/>
              <a:buChar char="•"/>
              <a:defRPr/>
            </a:lvl1pPr>
            <a:lvl2pPr marL="914400" lvl="1" indent="-342900" algn="l">
              <a:lnSpc>
                <a:spcPct val="100000"/>
              </a:lnSpc>
              <a:spcBef>
                <a:spcPts val="700"/>
              </a:spcBef>
              <a:spcAft>
                <a:spcPts val="0"/>
              </a:spcAft>
              <a:buClr>
                <a:srgbClr val="000000"/>
              </a:buClr>
              <a:buSzPts val="1800"/>
              <a:buChar char="–"/>
              <a:defRPr/>
            </a:lvl2pPr>
            <a:lvl3pPr marL="1371600" lvl="2" indent="-342900" algn="l">
              <a:lnSpc>
                <a:spcPct val="100000"/>
              </a:lnSpc>
              <a:spcBef>
                <a:spcPts val="700"/>
              </a:spcBef>
              <a:spcAft>
                <a:spcPts val="0"/>
              </a:spcAft>
              <a:buClr>
                <a:srgbClr val="000000"/>
              </a:buClr>
              <a:buSzPts val="1800"/>
              <a:buChar char="•"/>
              <a:defRPr/>
            </a:lvl3pPr>
            <a:lvl4pPr marL="1828800" lvl="3" indent="-342900" algn="l">
              <a:lnSpc>
                <a:spcPct val="100000"/>
              </a:lnSpc>
              <a:spcBef>
                <a:spcPts val="700"/>
              </a:spcBef>
              <a:spcAft>
                <a:spcPts val="0"/>
              </a:spcAft>
              <a:buClr>
                <a:srgbClr val="000000"/>
              </a:buClr>
              <a:buSzPts val="1800"/>
              <a:buChar char="–"/>
              <a:defRPr/>
            </a:lvl4pPr>
            <a:lvl5pPr marL="2286000" lvl="4" indent="-342900" algn="l">
              <a:lnSpc>
                <a:spcPct val="100000"/>
              </a:lnSpc>
              <a:spcBef>
                <a:spcPts val="700"/>
              </a:spcBef>
              <a:spcAft>
                <a:spcPts val="0"/>
              </a:spcAft>
              <a:buClr>
                <a:srgbClr val="000000"/>
              </a:buClr>
              <a:buSzPts val="1800"/>
              <a:buChar char="»"/>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40" name="Google Shape;40;p64"/>
          <p:cNvSpPr txBox="1">
            <a:spLocks noGrp="1"/>
          </p:cNvSpPr>
          <p:nvPr>
            <p:ph type="body" idx="2"/>
          </p:nvPr>
        </p:nvSpPr>
        <p:spPr>
          <a:xfrm>
            <a:off x="609599" y="1435101"/>
            <a:ext cx="4011087" cy="4691063"/>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700"/>
              </a:spcBef>
              <a:spcAft>
                <a:spcPts val="0"/>
              </a:spcAft>
              <a:buClr>
                <a:srgbClr val="000000"/>
              </a:buClr>
              <a:buSzPts val="1800"/>
              <a:buChar char="•"/>
              <a:defRPr/>
            </a:lvl1pPr>
            <a:lvl2pPr marL="914400" lvl="1" indent="-342900" algn="l">
              <a:lnSpc>
                <a:spcPct val="100000"/>
              </a:lnSpc>
              <a:spcBef>
                <a:spcPts val="700"/>
              </a:spcBef>
              <a:spcAft>
                <a:spcPts val="0"/>
              </a:spcAft>
              <a:buClr>
                <a:srgbClr val="000000"/>
              </a:buClr>
              <a:buSzPts val="1800"/>
              <a:buChar char="–"/>
              <a:defRPr/>
            </a:lvl2pPr>
            <a:lvl3pPr marL="1371600" lvl="2" indent="-342900" algn="l">
              <a:lnSpc>
                <a:spcPct val="100000"/>
              </a:lnSpc>
              <a:spcBef>
                <a:spcPts val="700"/>
              </a:spcBef>
              <a:spcAft>
                <a:spcPts val="0"/>
              </a:spcAft>
              <a:buClr>
                <a:srgbClr val="000000"/>
              </a:buClr>
              <a:buSzPts val="1800"/>
              <a:buChar char="•"/>
              <a:defRPr/>
            </a:lvl3pPr>
            <a:lvl4pPr marL="1828800" lvl="3" indent="-342900" algn="l">
              <a:lnSpc>
                <a:spcPct val="100000"/>
              </a:lnSpc>
              <a:spcBef>
                <a:spcPts val="700"/>
              </a:spcBef>
              <a:spcAft>
                <a:spcPts val="0"/>
              </a:spcAft>
              <a:buClr>
                <a:srgbClr val="000000"/>
              </a:buClr>
              <a:buSzPts val="1800"/>
              <a:buChar char="–"/>
              <a:defRPr/>
            </a:lvl4pPr>
            <a:lvl5pPr marL="2286000" lvl="4" indent="-342900" algn="l">
              <a:lnSpc>
                <a:spcPct val="100000"/>
              </a:lnSpc>
              <a:spcBef>
                <a:spcPts val="700"/>
              </a:spcBef>
              <a:spcAft>
                <a:spcPts val="0"/>
              </a:spcAft>
              <a:buClr>
                <a:srgbClr val="000000"/>
              </a:buClr>
              <a:buSzPts val="1800"/>
              <a:buChar char="»"/>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41" name="Google Shape;41;p64"/>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2226644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2"/>
        <p:cNvGrpSpPr/>
        <p:nvPr/>
      </p:nvGrpSpPr>
      <p:grpSpPr>
        <a:xfrm>
          <a:off x="0" y="0"/>
          <a:ext cx="0" cy="0"/>
          <a:chOff x="0" y="0"/>
          <a:chExt cx="0" cy="0"/>
        </a:xfrm>
      </p:grpSpPr>
      <p:sp>
        <p:nvSpPr>
          <p:cNvPr id="43" name="Google Shape;43;p65"/>
          <p:cNvSpPr txBox="1">
            <a:spLocks noGrp="1"/>
          </p:cNvSpPr>
          <p:nvPr>
            <p:ph type="title"/>
          </p:nvPr>
        </p:nvSpPr>
        <p:spPr>
          <a:xfrm>
            <a:off x="2389718" y="4800600"/>
            <a:ext cx="7315201" cy="566738"/>
          </a:xfrm>
          <a:prstGeom prst="rect">
            <a:avLst/>
          </a:prstGeom>
          <a:noFill/>
          <a:ln>
            <a:noFill/>
          </a:ln>
        </p:spPr>
        <p:txBody>
          <a:bodyPr spcFirstLastPara="1" wrap="square" lIns="45700" tIns="45700" rIns="45700" bIns="45700" anchor="b" anchorCtr="0">
            <a:normAutofit/>
          </a:bodyPr>
          <a:lstStyle>
            <a:lvl1pPr lvl="0" algn="l">
              <a:lnSpc>
                <a:spcPct val="100000"/>
              </a:lnSpc>
              <a:spcBef>
                <a:spcPts val="0"/>
              </a:spcBef>
              <a:spcAft>
                <a:spcPts val="0"/>
              </a:spcAft>
              <a:buClr>
                <a:srgbClr val="000000"/>
              </a:buClr>
              <a:buSzPts val="2000"/>
              <a:buFont typeface="Calibri"/>
              <a:buNone/>
              <a:defRPr sz="2000" b="1"/>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4" name="Google Shape;44;p65"/>
          <p:cNvSpPr>
            <a:spLocks noGrp="1"/>
          </p:cNvSpPr>
          <p:nvPr>
            <p:ph type="pic" idx="2"/>
          </p:nvPr>
        </p:nvSpPr>
        <p:spPr>
          <a:xfrm>
            <a:off x="2389718" y="612775"/>
            <a:ext cx="7315201" cy="4114800"/>
          </a:xfrm>
          <a:prstGeom prst="rect">
            <a:avLst/>
          </a:prstGeom>
          <a:noFill/>
          <a:ln>
            <a:noFill/>
          </a:ln>
        </p:spPr>
      </p:sp>
      <p:sp>
        <p:nvSpPr>
          <p:cNvPr id="45" name="Google Shape;45;p65"/>
          <p:cNvSpPr txBox="1">
            <a:spLocks noGrp="1"/>
          </p:cNvSpPr>
          <p:nvPr>
            <p:ph type="body" idx="1"/>
          </p:nvPr>
        </p:nvSpPr>
        <p:spPr>
          <a:xfrm>
            <a:off x="2389718" y="5367338"/>
            <a:ext cx="7315201" cy="804863"/>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300"/>
              </a:spcBef>
              <a:spcAft>
                <a:spcPts val="0"/>
              </a:spcAft>
              <a:buClr>
                <a:srgbClr val="000000"/>
              </a:buClr>
              <a:buSzPts val="1400"/>
              <a:buFont typeface="Calibri"/>
              <a:buNone/>
              <a:defRPr sz="1400"/>
            </a:lvl1pPr>
            <a:lvl2pPr marL="914400" lvl="1" indent="-228600" algn="l">
              <a:lnSpc>
                <a:spcPct val="100000"/>
              </a:lnSpc>
              <a:spcBef>
                <a:spcPts val="300"/>
              </a:spcBef>
              <a:spcAft>
                <a:spcPts val="0"/>
              </a:spcAft>
              <a:buClr>
                <a:srgbClr val="000000"/>
              </a:buClr>
              <a:buSzPts val="1400"/>
              <a:buFont typeface="Calibri"/>
              <a:buNone/>
              <a:defRPr sz="1400"/>
            </a:lvl2pPr>
            <a:lvl3pPr marL="1371600" lvl="2" indent="-228600" algn="l">
              <a:lnSpc>
                <a:spcPct val="100000"/>
              </a:lnSpc>
              <a:spcBef>
                <a:spcPts val="300"/>
              </a:spcBef>
              <a:spcAft>
                <a:spcPts val="0"/>
              </a:spcAft>
              <a:buClr>
                <a:srgbClr val="000000"/>
              </a:buClr>
              <a:buSzPts val="1400"/>
              <a:buFont typeface="Calibri"/>
              <a:buNone/>
              <a:defRPr sz="1400"/>
            </a:lvl3pPr>
            <a:lvl4pPr marL="1828800" lvl="3" indent="-228600" algn="l">
              <a:lnSpc>
                <a:spcPct val="100000"/>
              </a:lnSpc>
              <a:spcBef>
                <a:spcPts val="300"/>
              </a:spcBef>
              <a:spcAft>
                <a:spcPts val="0"/>
              </a:spcAft>
              <a:buClr>
                <a:srgbClr val="000000"/>
              </a:buClr>
              <a:buSzPts val="1400"/>
              <a:buFont typeface="Calibri"/>
              <a:buNone/>
              <a:defRPr sz="1400"/>
            </a:lvl4pPr>
            <a:lvl5pPr marL="2286000" lvl="4" indent="-228600" algn="l">
              <a:lnSpc>
                <a:spcPct val="100000"/>
              </a:lnSpc>
              <a:spcBef>
                <a:spcPts val="300"/>
              </a:spcBef>
              <a:spcAft>
                <a:spcPts val="0"/>
              </a:spcAft>
              <a:buClr>
                <a:srgbClr val="000000"/>
              </a:buClr>
              <a:buSzPts val="1400"/>
              <a:buFont typeface="Calibri"/>
              <a:buNone/>
              <a:defRPr sz="1400"/>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46" name="Google Shape;46;p65"/>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2959104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47"/>
        <p:cNvGrpSpPr/>
        <p:nvPr/>
      </p:nvGrpSpPr>
      <p:grpSpPr>
        <a:xfrm>
          <a:off x="0" y="0"/>
          <a:ext cx="0" cy="0"/>
          <a:chOff x="0" y="0"/>
          <a:chExt cx="0" cy="0"/>
        </a:xfrm>
      </p:grpSpPr>
      <p:sp>
        <p:nvSpPr>
          <p:cNvPr id="48" name="Google Shape;48;p66"/>
          <p:cNvSpPr txBox="1">
            <a:spLocks noGrp="1"/>
          </p:cNvSpPr>
          <p:nvPr>
            <p:ph type="title"/>
          </p:nvPr>
        </p:nvSpPr>
        <p:spPr>
          <a:xfrm>
            <a:off x="609600" y="274639"/>
            <a:ext cx="10972800" cy="1143001"/>
          </a:xfrm>
          <a:prstGeom prst="rect">
            <a:avLst/>
          </a:prstGeom>
          <a:noFill/>
          <a:ln>
            <a:noFill/>
          </a:ln>
        </p:spPr>
        <p:txBody>
          <a:bodyPr spcFirstLastPara="1" wrap="square" lIns="45700" tIns="45700" rIns="45700"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49" name="Google Shape;49;p66"/>
          <p:cNvSpPr txBox="1">
            <a:spLocks noGrp="1"/>
          </p:cNvSpPr>
          <p:nvPr>
            <p:ph type="body" idx="1"/>
          </p:nvPr>
        </p:nvSpPr>
        <p:spPr>
          <a:xfrm>
            <a:off x="609600" y="1600201"/>
            <a:ext cx="10972800" cy="4525963"/>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700"/>
              </a:spcBef>
              <a:spcAft>
                <a:spcPts val="0"/>
              </a:spcAft>
              <a:buClr>
                <a:srgbClr val="000000"/>
              </a:buClr>
              <a:buSzPts val="1800"/>
              <a:buChar char="•"/>
              <a:defRPr/>
            </a:lvl1pPr>
            <a:lvl2pPr marL="914400" lvl="1" indent="-342900" algn="l">
              <a:lnSpc>
                <a:spcPct val="100000"/>
              </a:lnSpc>
              <a:spcBef>
                <a:spcPts val="700"/>
              </a:spcBef>
              <a:spcAft>
                <a:spcPts val="0"/>
              </a:spcAft>
              <a:buClr>
                <a:srgbClr val="000000"/>
              </a:buClr>
              <a:buSzPts val="1800"/>
              <a:buChar char="–"/>
              <a:defRPr/>
            </a:lvl2pPr>
            <a:lvl3pPr marL="1371600" lvl="2" indent="-342900" algn="l">
              <a:lnSpc>
                <a:spcPct val="100000"/>
              </a:lnSpc>
              <a:spcBef>
                <a:spcPts val="700"/>
              </a:spcBef>
              <a:spcAft>
                <a:spcPts val="0"/>
              </a:spcAft>
              <a:buClr>
                <a:srgbClr val="000000"/>
              </a:buClr>
              <a:buSzPts val="1800"/>
              <a:buChar char="•"/>
              <a:defRPr/>
            </a:lvl3pPr>
            <a:lvl4pPr marL="1828800" lvl="3" indent="-342900" algn="l">
              <a:lnSpc>
                <a:spcPct val="100000"/>
              </a:lnSpc>
              <a:spcBef>
                <a:spcPts val="700"/>
              </a:spcBef>
              <a:spcAft>
                <a:spcPts val="0"/>
              </a:spcAft>
              <a:buClr>
                <a:srgbClr val="000000"/>
              </a:buClr>
              <a:buSzPts val="1800"/>
              <a:buChar char="–"/>
              <a:defRPr/>
            </a:lvl4pPr>
            <a:lvl5pPr marL="2286000" lvl="4" indent="-342900" algn="l">
              <a:lnSpc>
                <a:spcPct val="100000"/>
              </a:lnSpc>
              <a:spcBef>
                <a:spcPts val="700"/>
              </a:spcBef>
              <a:spcAft>
                <a:spcPts val="0"/>
              </a:spcAft>
              <a:buClr>
                <a:srgbClr val="000000"/>
              </a:buClr>
              <a:buSzPts val="1800"/>
              <a:buChar char="»"/>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50" name="Google Shape;50;p66"/>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28179288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51"/>
        <p:cNvGrpSpPr/>
        <p:nvPr/>
      </p:nvGrpSpPr>
      <p:grpSpPr>
        <a:xfrm>
          <a:off x="0" y="0"/>
          <a:ext cx="0" cy="0"/>
          <a:chOff x="0" y="0"/>
          <a:chExt cx="0" cy="0"/>
        </a:xfrm>
      </p:grpSpPr>
      <p:sp>
        <p:nvSpPr>
          <p:cNvPr id="52" name="Google Shape;52;p67"/>
          <p:cNvSpPr txBox="1">
            <a:spLocks noGrp="1"/>
          </p:cNvSpPr>
          <p:nvPr>
            <p:ph type="title"/>
          </p:nvPr>
        </p:nvSpPr>
        <p:spPr>
          <a:xfrm>
            <a:off x="8839200" y="274638"/>
            <a:ext cx="2743200" cy="5851526"/>
          </a:xfrm>
          <a:prstGeom prst="rect">
            <a:avLst/>
          </a:prstGeom>
          <a:noFill/>
          <a:ln>
            <a:noFill/>
          </a:ln>
        </p:spPr>
        <p:txBody>
          <a:bodyPr spcFirstLastPara="1" wrap="square" lIns="45700" tIns="45700" rIns="45700" bIns="45700" anchor="ctr" anchorCtr="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53" name="Google Shape;53;p67"/>
          <p:cNvSpPr txBox="1">
            <a:spLocks noGrp="1"/>
          </p:cNvSpPr>
          <p:nvPr>
            <p:ph type="body" idx="1"/>
          </p:nvPr>
        </p:nvSpPr>
        <p:spPr>
          <a:xfrm>
            <a:off x="609600" y="274638"/>
            <a:ext cx="8026400" cy="5851526"/>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700"/>
              </a:spcBef>
              <a:spcAft>
                <a:spcPts val="0"/>
              </a:spcAft>
              <a:buClr>
                <a:srgbClr val="000000"/>
              </a:buClr>
              <a:buSzPts val="1800"/>
              <a:buChar char="•"/>
              <a:defRPr/>
            </a:lvl1pPr>
            <a:lvl2pPr marL="914400" lvl="1" indent="-342900" algn="l">
              <a:lnSpc>
                <a:spcPct val="100000"/>
              </a:lnSpc>
              <a:spcBef>
                <a:spcPts val="700"/>
              </a:spcBef>
              <a:spcAft>
                <a:spcPts val="0"/>
              </a:spcAft>
              <a:buClr>
                <a:srgbClr val="000000"/>
              </a:buClr>
              <a:buSzPts val="1800"/>
              <a:buChar char="–"/>
              <a:defRPr/>
            </a:lvl2pPr>
            <a:lvl3pPr marL="1371600" lvl="2" indent="-342900" algn="l">
              <a:lnSpc>
                <a:spcPct val="100000"/>
              </a:lnSpc>
              <a:spcBef>
                <a:spcPts val="700"/>
              </a:spcBef>
              <a:spcAft>
                <a:spcPts val="0"/>
              </a:spcAft>
              <a:buClr>
                <a:srgbClr val="000000"/>
              </a:buClr>
              <a:buSzPts val="1800"/>
              <a:buChar char="•"/>
              <a:defRPr/>
            </a:lvl3pPr>
            <a:lvl4pPr marL="1828800" lvl="3" indent="-342900" algn="l">
              <a:lnSpc>
                <a:spcPct val="100000"/>
              </a:lnSpc>
              <a:spcBef>
                <a:spcPts val="700"/>
              </a:spcBef>
              <a:spcAft>
                <a:spcPts val="0"/>
              </a:spcAft>
              <a:buClr>
                <a:srgbClr val="000000"/>
              </a:buClr>
              <a:buSzPts val="1800"/>
              <a:buChar char="–"/>
              <a:defRPr/>
            </a:lvl4pPr>
            <a:lvl5pPr marL="2286000" lvl="4" indent="-342900" algn="l">
              <a:lnSpc>
                <a:spcPct val="100000"/>
              </a:lnSpc>
              <a:spcBef>
                <a:spcPts val="700"/>
              </a:spcBef>
              <a:spcAft>
                <a:spcPts val="0"/>
              </a:spcAft>
              <a:buClr>
                <a:srgbClr val="000000"/>
              </a:buClr>
              <a:buSzPts val="1800"/>
              <a:buChar char="»"/>
              <a:defRPr/>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
        <p:nvSpPr>
          <p:cNvPr id="54" name="Google Shape;54;p67"/>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1200"/>
              <a:buFont typeface="Calibri"/>
              <a:buNone/>
              <a:defRPr sz="1200">
                <a:solidFill>
                  <a:srgbClr val="888888"/>
                </a:solidFill>
              </a:defRPr>
            </a:lvl1pPr>
            <a:lvl2pPr marL="0" lvl="1" indent="0" algn="r">
              <a:lnSpc>
                <a:spcPct val="100000"/>
              </a:lnSpc>
              <a:spcBef>
                <a:spcPts val="0"/>
              </a:spcBef>
              <a:spcAft>
                <a:spcPts val="0"/>
              </a:spcAft>
              <a:buClr>
                <a:srgbClr val="888888"/>
              </a:buClr>
              <a:buSzPts val="1200"/>
              <a:buFont typeface="Calibri"/>
              <a:buNone/>
              <a:defRPr sz="1200">
                <a:solidFill>
                  <a:srgbClr val="888888"/>
                </a:solidFill>
              </a:defRPr>
            </a:lvl2pPr>
            <a:lvl3pPr marL="0" lvl="2" indent="0" algn="r">
              <a:lnSpc>
                <a:spcPct val="100000"/>
              </a:lnSpc>
              <a:spcBef>
                <a:spcPts val="0"/>
              </a:spcBef>
              <a:spcAft>
                <a:spcPts val="0"/>
              </a:spcAft>
              <a:buClr>
                <a:srgbClr val="888888"/>
              </a:buClr>
              <a:buSzPts val="1200"/>
              <a:buFont typeface="Calibri"/>
              <a:buNone/>
              <a:defRPr sz="1200">
                <a:solidFill>
                  <a:srgbClr val="888888"/>
                </a:solidFill>
              </a:defRPr>
            </a:lvl3pPr>
            <a:lvl4pPr marL="0" lvl="3" indent="0" algn="r">
              <a:lnSpc>
                <a:spcPct val="100000"/>
              </a:lnSpc>
              <a:spcBef>
                <a:spcPts val="0"/>
              </a:spcBef>
              <a:spcAft>
                <a:spcPts val="0"/>
              </a:spcAft>
              <a:buClr>
                <a:srgbClr val="888888"/>
              </a:buClr>
              <a:buSzPts val="1200"/>
              <a:buFont typeface="Calibri"/>
              <a:buNone/>
              <a:defRPr sz="1200">
                <a:solidFill>
                  <a:srgbClr val="888888"/>
                </a:solidFill>
              </a:defRPr>
            </a:lvl4pPr>
            <a:lvl5pPr marL="0" lvl="4" indent="0" algn="r">
              <a:lnSpc>
                <a:spcPct val="100000"/>
              </a:lnSpc>
              <a:spcBef>
                <a:spcPts val="0"/>
              </a:spcBef>
              <a:spcAft>
                <a:spcPts val="0"/>
              </a:spcAft>
              <a:buClr>
                <a:srgbClr val="888888"/>
              </a:buClr>
              <a:buSzPts val="1200"/>
              <a:buFont typeface="Calibri"/>
              <a:buNone/>
              <a:defRPr sz="1200">
                <a:solidFill>
                  <a:srgbClr val="888888"/>
                </a:solidFill>
              </a:defRPr>
            </a:lvl5pPr>
            <a:lvl6pPr marL="0" lvl="5" indent="0" algn="r">
              <a:lnSpc>
                <a:spcPct val="100000"/>
              </a:lnSpc>
              <a:spcBef>
                <a:spcPts val="0"/>
              </a:spcBef>
              <a:spcAft>
                <a:spcPts val="0"/>
              </a:spcAft>
              <a:buClr>
                <a:srgbClr val="888888"/>
              </a:buClr>
              <a:buSzPts val="1200"/>
              <a:buFont typeface="Calibri"/>
              <a:buNone/>
              <a:defRPr sz="1200">
                <a:solidFill>
                  <a:srgbClr val="888888"/>
                </a:solidFill>
              </a:defRPr>
            </a:lvl6pPr>
            <a:lvl7pPr marL="0" lvl="6" indent="0" algn="r">
              <a:lnSpc>
                <a:spcPct val="100000"/>
              </a:lnSpc>
              <a:spcBef>
                <a:spcPts val="0"/>
              </a:spcBef>
              <a:spcAft>
                <a:spcPts val="0"/>
              </a:spcAft>
              <a:buClr>
                <a:srgbClr val="888888"/>
              </a:buClr>
              <a:buSzPts val="1200"/>
              <a:buFont typeface="Calibri"/>
              <a:buNone/>
              <a:defRPr sz="1200">
                <a:solidFill>
                  <a:srgbClr val="888888"/>
                </a:solidFill>
              </a:defRPr>
            </a:lvl7pPr>
            <a:lvl8pPr marL="0" lvl="7" indent="0" algn="r">
              <a:lnSpc>
                <a:spcPct val="100000"/>
              </a:lnSpc>
              <a:spcBef>
                <a:spcPts val="0"/>
              </a:spcBef>
              <a:spcAft>
                <a:spcPts val="0"/>
              </a:spcAft>
              <a:buClr>
                <a:srgbClr val="888888"/>
              </a:buClr>
              <a:buSzPts val="1200"/>
              <a:buFont typeface="Calibri"/>
              <a:buNone/>
              <a:defRPr sz="1200">
                <a:solidFill>
                  <a:srgbClr val="888888"/>
                </a:solidFill>
              </a:defRPr>
            </a:lvl8pPr>
            <a:lvl9pPr marL="0" lvl="8" indent="0" algn="r">
              <a:lnSpc>
                <a:spcPct val="100000"/>
              </a:lnSpc>
              <a:spcBef>
                <a:spcPts val="0"/>
              </a:spcBef>
              <a:spcAft>
                <a:spcPts val="0"/>
              </a:spcAft>
              <a:buClr>
                <a:srgbClr val="888888"/>
              </a:buClr>
              <a:buSzPts val="1200"/>
              <a:buFont typeface="Calibri"/>
              <a:buNone/>
              <a:defRPr sz="1200">
                <a:solidFill>
                  <a:srgbClr val="888888"/>
                </a:solidFill>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26650507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1" y="3886202"/>
            <a:ext cx="8534400" cy="1752600"/>
          </a:xfrm>
        </p:spPr>
        <p:txBody>
          <a:bodyPr/>
          <a:lstStyle>
            <a:lvl1pPr marL="0" indent="0" algn="ctr">
              <a:buNone/>
              <a:defRPr>
                <a:solidFill>
                  <a:schemeClr val="tx1">
                    <a:tint val="75000"/>
                  </a:schemeClr>
                </a:solidFill>
              </a:defRPr>
            </a:lvl1pPr>
            <a:lvl2pPr marL="522497" indent="0" algn="ctr">
              <a:buNone/>
              <a:defRPr>
                <a:solidFill>
                  <a:schemeClr val="tx1">
                    <a:tint val="75000"/>
                  </a:schemeClr>
                </a:solidFill>
              </a:defRPr>
            </a:lvl2pPr>
            <a:lvl3pPr marL="1044995" indent="0" algn="ctr">
              <a:buNone/>
              <a:defRPr>
                <a:solidFill>
                  <a:schemeClr val="tx1">
                    <a:tint val="75000"/>
                  </a:schemeClr>
                </a:solidFill>
              </a:defRPr>
            </a:lvl3pPr>
            <a:lvl4pPr marL="1567492" indent="0" algn="ctr">
              <a:buNone/>
              <a:defRPr>
                <a:solidFill>
                  <a:schemeClr val="tx1">
                    <a:tint val="75000"/>
                  </a:schemeClr>
                </a:solidFill>
              </a:defRPr>
            </a:lvl4pPr>
            <a:lvl5pPr marL="2089989" indent="0" algn="ctr">
              <a:buNone/>
              <a:defRPr>
                <a:solidFill>
                  <a:schemeClr val="tx1">
                    <a:tint val="75000"/>
                  </a:schemeClr>
                </a:solidFill>
              </a:defRPr>
            </a:lvl5pPr>
            <a:lvl6pPr marL="2612487" indent="0" algn="ctr">
              <a:buNone/>
              <a:defRPr>
                <a:solidFill>
                  <a:schemeClr val="tx1">
                    <a:tint val="75000"/>
                  </a:schemeClr>
                </a:solidFill>
              </a:defRPr>
            </a:lvl6pPr>
            <a:lvl7pPr marL="3134984" indent="0" algn="ctr">
              <a:buNone/>
              <a:defRPr>
                <a:solidFill>
                  <a:schemeClr val="tx1">
                    <a:tint val="75000"/>
                  </a:schemeClr>
                </a:solidFill>
              </a:defRPr>
            </a:lvl7pPr>
            <a:lvl8pPr marL="3657481" indent="0" algn="ctr">
              <a:buNone/>
              <a:defRPr>
                <a:solidFill>
                  <a:schemeClr val="tx1">
                    <a:tint val="75000"/>
                  </a:schemeClr>
                </a:solidFill>
              </a:defRPr>
            </a:lvl8pPr>
            <a:lvl9pPr marL="41799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44995"/>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24104716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44995"/>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22059067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3" y="4406902"/>
            <a:ext cx="10363201" cy="1362075"/>
          </a:xfrm>
        </p:spPr>
        <p:txBody>
          <a:bodyPr anchor="t"/>
          <a:lstStyle>
            <a:lvl1pPr algn="l">
              <a:defRPr sz="4535" b="1" cap="all"/>
            </a:lvl1pPr>
          </a:lstStyle>
          <a:p>
            <a:r>
              <a:rPr lang="en-US" smtClean="0"/>
              <a:t>Click to edit Master title style</a:t>
            </a:r>
            <a:endParaRPr lang="en-US"/>
          </a:p>
        </p:txBody>
      </p:sp>
      <p:sp>
        <p:nvSpPr>
          <p:cNvPr id="3" name="Text Placeholder 2"/>
          <p:cNvSpPr>
            <a:spLocks noGrp="1"/>
          </p:cNvSpPr>
          <p:nvPr>
            <p:ph type="body" idx="1"/>
          </p:nvPr>
        </p:nvSpPr>
        <p:spPr>
          <a:xfrm>
            <a:off x="963083" y="2906713"/>
            <a:ext cx="10363201" cy="1500187"/>
          </a:xfrm>
        </p:spPr>
        <p:txBody>
          <a:bodyPr anchor="b"/>
          <a:lstStyle>
            <a:lvl1pPr marL="0" indent="0">
              <a:buNone/>
              <a:defRPr sz="2268">
                <a:solidFill>
                  <a:schemeClr val="tx1">
                    <a:tint val="75000"/>
                  </a:schemeClr>
                </a:solidFill>
              </a:defRPr>
            </a:lvl1pPr>
            <a:lvl2pPr marL="522497" indent="0">
              <a:buNone/>
              <a:defRPr sz="2086">
                <a:solidFill>
                  <a:schemeClr val="tx1">
                    <a:tint val="75000"/>
                  </a:schemeClr>
                </a:solidFill>
              </a:defRPr>
            </a:lvl2pPr>
            <a:lvl3pPr marL="1044995" indent="0">
              <a:buNone/>
              <a:defRPr sz="1814">
                <a:solidFill>
                  <a:schemeClr val="tx1">
                    <a:tint val="75000"/>
                  </a:schemeClr>
                </a:solidFill>
              </a:defRPr>
            </a:lvl3pPr>
            <a:lvl4pPr marL="1567492" indent="0">
              <a:buNone/>
              <a:defRPr sz="1633">
                <a:solidFill>
                  <a:schemeClr val="tx1">
                    <a:tint val="75000"/>
                  </a:schemeClr>
                </a:solidFill>
              </a:defRPr>
            </a:lvl4pPr>
            <a:lvl5pPr marL="2089989" indent="0">
              <a:buNone/>
              <a:defRPr sz="1633">
                <a:solidFill>
                  <a:schemeClr val="tx1">
                    <a:tint val="75000"/>
                  </a:schemeClr>
                </a:solidFill>
              </a:defRPr>
            </a:lvl5pPr>
            <a:lvl6pPr marL="2612487" indent="0">
              <a:buNone/>
              <a:defRPr sz="1633">
                <a:solidFill>
                  <a:schemeClr val="tx1">
                    <a:tint val="75000"/>
                  </a:schemeClr>
                </a:solidFill>
              </a:defRPr>
            </a:lvl6pPr>
            <a:lvl7pPr marL="3134984" indent="0">
              <a:buNone/>
              <a:defRPr sz="1633">
                <a:solidFill>
                  <a:schemeClr val="tx1">
                    <a:tint val="75000"/>
                  </a:schemeClr>
                </a:solidFill>
              </a:defRPr>
            </a:lvl7pPr>
            <a:lvl8pPr marL="3657481" indent="0">
              <a:buNone/>
              <a:defRPr sz="1633">
                <a:solidFill>
                  <a:schemeClr val="tx1">
                    <a:tint val="75000"/>
                  </a:schemeClr>
                </a:solidFill>
              </a:defRPr>
            </a:lvl8pPr>
            <a:lvl9pPr marL="4179978" indent="0">
              <a:buNone/>
              <a:defRPr sz="16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44995"/>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22858400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3175"/>
            </a:lvl1pPr>
            <a:lvl2pPr>
              <a:defRPr sz="2721"/>
            </a:lvl2pPr>
            <a:lvl3pPr>
              <a:defRPr sz="2268"/>
            </a:lvl3pPr>
            <a:lvl4pPr>
              <a:defRPr sz="2086"/>
            </a:lvl4pPr>
            <a:lvl5pPr>
              <a:defRPr sz="2086"/>
            </a:lvl5pPr>
            <a:lvl6pPr>
              <a:defRPr sz="2086"/>
            </a:lvl6pPr>
            <a:lvl7pPr>
              <a:defRPr sz="2086"/>
            </a:lvl7pPr>
            <a:lvl8pPr>
              <a:defRPr sz="2086"/>
            </a:lvl8pPr>
            <a:lvl9pPr>
              <a:defRPr sz="208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3175"/>
            </a:lvl1pPr>
            <a:lvl2pPr>
              <a:defRPr sz="2721"/>
            </a:lvl2pPr>
            <a:lvl3pPr>
              <a:defRPr sz="2268"/>
            </a:lvl3pPr>
            <a:lvl4pPr>
              <a:defRPr sz="2086"/>
            </a:lvl4pPr>
            <a:lvl5pPr>
              <a:defRPr sz="2086"/>
            </a:lvl5pPr>
            <a:lvl6pPr>
              <a:defRPr sz="2086"/>
            </a:lvl6pPr>
            <a:lvl7pPr>
              <a:defRPr sz="2086"/>
            </a:lvl7pPr>
            <a:lvl8pPr>
              <a:defRPr sz="2086"/>
            </a:lvl8pPr>
            <a:lvl9pPr>
              <a:defRPr sz="208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44995"/>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4940456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1" y="1535114"/>
            <a:ext cx="5386917" cy="639762"/>
          </a:xfrm>
        </p:spPr>
        <p:txBody>
          <a:bodyPr anchor="b"/>
          <a:lstStyle>
            <a:lvl1pPr marL="0" indent="0">
              <a:buNone/>
              <a:defRPr sz="2721" b="1"/>
            </a:lvl1pPr>
            <a:lvl2pPr marL="522497" indent="0">
              <a:buNone/>
              <a:defRPr sz="2268" b="1"/>
            </a:lvl2pPr>
            <a:lvl3pPr marL="1044995" indent="0">
              <a:buNone/>
              <a:defRPr sz="2086" b="1"/>
            </a:lvl3pPr>
            <a:lvl4pPr marL="1567492" indent="0">
              <a:buNone/>
              <a:defRPr sz="1814" b="1"/>
            </a:lvl4pPr>
            <a:lvl5pPr marL="2089989" indent="0">
              <a:buNone/>
              <a:defRPr sz="1814" b="1"/>
            </a:lvl5pPr>
            <a:lvl6pPr marL="2612487" indent="0">
              <a:buNone/>
              <a:defRPr sz="1814" b="1"/>
            </a:lvl6pPr>
            <a:lvl7pPr marL="3134984" indent="0">
              <a:buNone/>
              <a:defRPr sz="1814" b="1"/>
            </a:lvl7pPr>
            <a:lvl8pPr marL="3657481" indent="0">
              <a:buNone/>
              <a:defRPr sz="1814" b="1"/>
            </a:lvl8pPr>
            <a:lvl9pPr marL="4179978" indent="0">
              <a:buNone/>
              <a:defRPr sz="1814" b="1"/>
            </a:lvl9pPr>
          </a:lstStyle>
          <a:p>
            <a:pPr lvl="0"/>
            <a:r>
              <a:rPr lang="en-US" smtClean="0"/>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721"/>
            </a:lvl1pPr>
            <a:lvl2pPr>
              <a:defRPr sz="2268"/>
            </a:lvl2pPr>
            <a:lvl3pPr>
              <a:defRPr sz="2086"/>
            </a:lvl3pPr>
            <a:lvl4pPr>
              <a:defRPr sz="1814"/>
            </a:lvl4pPr>
            <a:lvl5pPr>
              <a:defRPr sz="1814"/>
            </a:lvl5pPr>
            <a:lvl6pPr>
              <a:defRPr sz="1814"/>
            </a:lvl6pPr>
            <a:lvl7pPr>
              <a:defRPr sz="1814"/>
            </a:lvl7pPr>
            <a:lvl8pPr>
              <a:defRPr sz="1814"/>
            </a:lvl8pPr>
            <a:lvl9pPr>
              <a:defRPr sz="181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4"/>
            <a:ext cx="5389033" cy="639762"/>
          </a:xfrm>
        </p:spPr>
        <p:txBody>
          <a:bodyPr anchor="b"/>
          <a:lstStyle>
            <a:lvl1pPr marL="0" indent="0">
              <a:buNone/>
              <a:defRPr sz="2721" b="1"/>
            </a:lvl1pPr>
            <a:lvl2pPr marL="522497" indent="0">
              <a:buNone/>
              <a:defRPr sz="2268" b="1"/>
            </a:lvl2pPr>
            <a:lvl3pPr marL="1044995" indent="0">
              <a:buNone/>
              <a:defRPr sz="2086" b="1"/>
            </a:lvl3pPr>
            <a:lvl4pPr marL="1567492" indent="0">
              <a:buNone/>
              <a:defRPr sz="1814" b="1"/>
            </a:lvl4pPr>
            <a:lvl5pPr marL="2089989" indent="0">
              <a:buNone/>
              <a:defRPr sz="1814" b="1"/>
            </a:lvl5pPr>
            <a:lvl6pPr marL="2612487" indent="0">
              <a:buNone/>
              <a:defRPr sz="1814" b="1"/>
            </a:lvl6pPr>
            <a:lvl7pPr marL="3134984" indent="0">
              <a:buNone/>
              <a:defRPr sz="1814" b="1"/>
            </a:lvl7pPr>
            <a:lvl8pPr marL="3657481" indent="0">
              <a:buNone/>
              <a:defRPr sz="1814" b="1"/>
            </a:lvl8pPr>
            <a:lvl9pPr marL="4179978" indent="0">
              <a:buNone/>
              <a:defRPr sz="1814"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721"/>
            </a:lvl1pPr>
            <a:lvl2pPr>
              <a:defRPr sz="2268"/>
            </a:lvl2pPr>
            <a:lvl3pPr>
              <a:defRPr sz="2086"/>
            </a:lvl3pPr>
            <a:lvl4pPr>
              <a:defRPr sz="1814"/>
            </a:lvl4pPr>
            <a:lvl5pPr>
              <a:defRPr sz="1814"/>
            </a:lvl5pPr>
            <a:lvl6pPr>
              <a:defRPr sz="1814"/>
            </a:lvl6pPr>
            <a:lvl7pPr>
              <a:defRPr sz="1814"/>
            </a:lvl7pPr>
            <a:lvl8pPr>
              <a:defRPr sz="1814"/>
            </a:lvl8pPr>
            <a:lvl9pPr>
              <a:defRPr sz="181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44995"/>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4848154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44995"/>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1943039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44995"/>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40392725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268" b="1"/>
            </a:lvl1pPr>
          </a:lstStyle>
          <a:p>
            <a:r>
              <a:rPr lang="en-US" smtClean="0"/>
              <a:t>Click to edit Master title style</a:t>
            </a:r>
            <a:endParaRPr lang="en-US"/>
          </a:p>
        </p:txBody>
      </p:sp>
      <p:sp>
        <p:nvSpPr>
          <p:cNvPr id="3" name="Content Placeholder 2"/>
          <p:cNvSpPr>
            <a:spLocks noGrp="1"/>
          </p:cNvSpPr>
          <p:nvPr>
            <p:ph idx="1"/>
          </p:nvPr>
        </p:nvSpPr>
        <p:spPr>
          <a:xfrm>
            <a:off x="4766734" y="273050"/>
            <a:ext cx="6815666" cy="5853113"/>
          </a:xfrm>
        </p:spPr>
        <p:txBody>
          <a:bodyPr/>
          <a:lstStyle>
            <a:lvl1pPr>
              <a:defRPr sz="3628"/>
            </a:lvl1pPr>
            <a:lvl2pPr>
              <a:defRPr sz="3175"/>
            </a:lvl2pPr>
            <a:lvl3pPr>
              <a:defRPr sz="2721"/>
            </a:lvl3pPr>
            <a:lvl4pPr>
              <a:defRPr sz="2268"/>
            </a:lvl4pPr>
            <a:lvl5pPr>
              <a:defRPr sz="2268"/>
            </a:lvl5pPr>
            <a:lvl6pPr>
              <a:defRPr sz="2268"/>
            </a:lvl6pPr>
            <a:lvl7pPr>
              <a:defRPr sz="2268"/>
            </a:lvl7pPr>
            <a:lvl8pPr>
              <a:defRPr sz="2268"/>
            </a:lvl8pPr>
            <a:lvl9pPr>
              <a:defRPr sz="22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0"/>
            <a:ext cx="4011084" cy="4691063"/>
          </a:xfrm>
        </p:spPr>
        <p:txBody>
          <a:bodyPr/>
          <a:lstStyle>
            <a:lvl1pPr marL="0" indent="0">
              <a:buNone/>
              <a:defRPr sz="1633"/>
            </a:lvl1pPr>
            <a:lvl2pPr marL="522497" indent="0">
              <a:buNone/>
              <a:defRPr sz="1361"/>
            </a:lvl2pPr>
            <a:lvl3pPr marL="1044995" indent="0">
              <a:buNone/>
              <a:defRPr sz="1179"/>
            </a:lvl3pPr>
            <a:lvl4pPr marL="1567492" indent="0">
              <a:buNone/>
              <a:defRPr sz="998"/>
            </a:lvl4pPr>
            <a:lvl5pPr marL="2089989" indent="0">
              <a:buNone/>
              <a:defRPr sz="998"/>
            </a:lvl5pPr>
            <a:lvl6pPr marL="2612487" indent="0">
              <a:buNone/>
              <a:defRPr sz="998"/>
            </a:lvl6pPr>
            <a:lvl7pPr marL="3134984" indent="0">
              <a:buNone/>
              <a:defRPr sz="998"/>
            </a:lvl7pPr>
            <a:lvl8pPr marL="3657481" indent="0">
              <a:buNone/>
              <a:defRPr sz="998"/>
            </a:lvl8pPr>
            <a:lvl9pPr marL="4179978" indent="0">
              <a:buNone/>
              <a:defRPr sz="998"/>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44995"/>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2345087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8"/>
          </a:xfrm>
        </p:spPr>
        <p:txBody>
          <a:bodyPr anchor="b"/>
          <a:lstStyle>
            <a:lvl1pPr algn="l">
              <a:defRPr sz="2268" b="1"/>
            </a:lvl1pPr>
          </a:lstStyle>
          <a:p>
            <a:r>
              <a:rPr lang="en-US" smtClean="0"/>
              <a:t>Click to edit Master title style</a:t>
            </a:r>
            <a:endParaRPr lang="en-US"/>
          </a:p>
        </p:txBody>
      </p:sp>
      <p:sp>
        <p:nvSpPr>
          <p:cNvPr id="3" name="Picture Placeholder 2"/>
          <p:cNvSpPr>
            <a:spLocks noGrp="1"/>
          </p:cNvSpPr>
          <p:nvPr>
            <p:ph type="pic" idx="1"/>
          </p:nvPr>
        </p:nvSpPr>
        <p:spPr>
          <a:xfrm>
            <a:off x="2389718" y="612775"/>
            <a:ext cx="7315200" cy="4114800"/>
          </a:xfrm>
        </p:spPr>
        <p:txBody>
          <a:bodyPr/>
          <a:lstStyle>
            <a:lvl1pPr marL="0" indent="0">
              <a:buNone/>
              <a:defRPr sz="3628"/>
            </a:lvl1pPr>
            <a:lvl2pPr marL="522497" indent="0">
              <a:buNone/>
              <a:defRPr sz="3175"/>
            </a:lvl2pPr>
            <a:lvl3pPr marL="1044995" indent="0">
              <a:buNone/>
              <a:defRPr sz="2721"/>
            </a:lvl3pPr>
            <a:lvl4pPr marL="1567492" indent="0">
              <a:buNone/>
              <a:defRPr sz="2268"/>
            </a:lvl4pPr>
            <a:lvl5pPr marL="2089989" indent="0">
              <a:buNone/>
              <a:defRPr sz="2268"/>
            </a:lvl5pPr>
            <a:lvl6pPr marL="2612487" indent="0">
              <a:buNone/>
              <a:defRPr sz="2268"/>
            </a:lvl6pPr>
            <a:lvl7pPr marL="3134984" indent="0">
              <a:buNone/>
              <a:defRPr sz="2268"/>
            </a:lvl7pPr>
            <a:lvl8pPr marL="3657481" indent="0">
              <a:buNone/>
              <a:defRPr sz="2268"/>
            </a:lvl8pPr>
            <a:lvl9pPr marL="4179978" indent="0">
              <a:buNone/>
              <a:defRPr sz="2268"/>
            </a:lvl9pPr>
          </a:lstStyle>
          <a:p>
            <a:endParaRPr lang="en-US"/>
          </a:p>
        </p:txBody>
      </p:sp>
      <p:sp>
        <p:nvSpPr>
          <p:cNvPr id="4" name="Text Placeholder 3"/>
          <p:cNvSpPr>
            <a:spLocks noGrp="1"/>
          </p:cNvSpPr>
          <p:nvPr>
            <p:ph type="body" sz="half" idx="2"/>
          </p:nvPr>
        </p:nvSpPr>
        <p:spPr>
          <a:xfrm>
            <a:off x="2389718" y="5367338"/>
            <a:ext cx="7315200" cy="804862"/>
          </a:xfrm>
        </p:spPr>
        <p:txBody>
          <a:bodyPr/>
          <a:lstStyle>
            <a:lvl1pPr marL="0" indent="0">
              <a:buNone/>
              <a:defRPr sz="1633"/>
            </a:lvl1pPr>
            <a:lvl2pPr marL="522497" indent="0">
              <a:buNone/>
              <a:defRPr sz="1361"/>
            </a:lvl2pPr>
            <a:lvl3pPr marL="1044995" indent="0">
              <a:buNone/>
              <a:defRPr sz="1179"/>
            </a:lvl3pPr>
            <a:lvl4pPr marL="1567492" indent="0">
              <a:buNone/>
              <a:defRPr sz="998"/>
            </a:lvl4pPr>
            <a:lvl5pPr marL="2089989" indent="0">
              <a:buNone/>
              <a:defRPr sz="998"/>
            </a:lvl5pPr>
            <a:lvl6pPr marL="2612487" indent="0">
              <a:buNone/>
              <a:defRPr sz="998"/>
            </a:lvl6pPr>
            <a:lvl7pPr marL="3134984" indent="0">
              <a:buNone/>
              <a:defRPr sz="998"/>
            </a:lvl7pPr>
            <a:lvl8pPr marL="3657481" indent="0">
              <a:buNone/>
              <a:defRPr sz="998"/>
            </a:lvl8pPr>
            <a:lvl9pPr marL="4179978" indent="0">
              <a:buNone/>
              <a:defRPr sz="998"/>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44995"/>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5796748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44995"/>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7479399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1"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44995"/>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2291769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gif"/><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5.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5.jp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2C2802-2B43-415F-B50E-FC2E21CCF18F}" type="datetimeFigureOut">
              <a:rPr lang="en-US" smtClean="0"/>
              <a:t>7/17/2025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14629-4BA4-4701-AA2D-F181B4430A75}" type="slidenum">
              <a:rPr lang="en-US" smtClean="0"/>
              <a:t>‹#›</a:t>
            </a:fld>
            <a:endParaRPr lang="en-US"/>
          </a:p>
        </p:txBody>
      </p:sp>
    </p:spTree>
    <p:extLst>
      <p:ext uri="{BB962C8B-B14F-4D97-AF65-F5344CB8AC3E}">
        <p14:creationId xmlns:p14="http://schemas.microsoft.com/office/powerpoint/2010/main" val="1973058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pic>
        <p:nvPicPr>
          <p:cNvPr id="1026" name="Picture 8" descr="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 name="Title Text"/>
          <p:cNvSpPr txBox="1">
            <a:spLocks noGrp="1"/>
          </p:cNvSpPr>
          <p:nvPr>
            <p:ph type="title"/>
          </p:nvPr>
        </p:nvSpPr>
        <p:spPr>
          <a:xfrm>
            <a:off x="914400" y="609600"/>
            <a:ext cx="10353675" cy="1325563"/>
          </a:xfrm>
          <a:prstGeom prst="rect">
            <a:avLst/>
          </a:prstGeom>
          <a:ln w="12700">
            <a:miter lim="400000"/>
          </a:ln>
        </p:spPr>
        <p:txBody>
          <a:bodyPr lIns="45719" rIns="45719" anchor="ctr">
            <a:normAutofit/>
          </a:bodyPr>
          <a:lstStyle/>
          <a:p>
            <a:r>
              <a:t>Title Text</a:t>
            </a:r>
          </a:p>
        </p:txBody>
      </p:sp>
      <p:sp>
        <p:nvSpPr>
          <p:cNvPr id="4" name="Body Level One…"/>
          <p:cNvSpPr txBox="1">
            <a:spLocks noGrp="1"/>
          </p:cNvSpPr>
          <p:nvPr>
            <p:ph type="body" idx="1"/>
          </p:nvPr>
        </p:nvSpPr>
        <p:spPr>
          <a:xfrm>
            <a:off x="609600" y="1600200"/>
            <a:ext cx="10972800" cy="4525963"/>
          </a:xfrm>
          <a:prstGeom prst="rect">
            <a:avLst/>
          </a:prstGeom>
          <a:ln w="12700">
            <a:miter lim="400000"/>
          </a:ln>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014075" y="5956300"/>
            <a:ext cx="254000" cy="219075"/>
          </a:xfrm>
          <a:prstGeom prst="rect">
            <a:avLst/>
          </a:prstGeom>
          <a:ln w="12700">
            <a:miter lim="400000"/>
          </a:ln>
        </p:spPr>
        <p:txBody>
          <a:bodyPr vert="horz" wrap="none" lIns="45719" tIns="45720" rIns="45719" bIns="45720" numCol="1" anchor="ctr" anchorCtr="0" compatLnSpc="1">
            <a:prstTxWarp prst="textNoShape">
              <a:avLst/>
            </a:prstTxWarp>
            <a:spAutoFit/>
          </a:bodyPr>
          <a:lstStyle>
            <a:lvl1pPr algn="r" eaLnBrk="1" hangingPunct="1">
              <a:defRPr sz="1000">
                <a:solidFill>
                  <a:srgbClr val="FFFFFF"/>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986AB3A-DD6D-48F8-80BA-E19D79884E17}" type="slidenum">
              <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000" b="0" i="0" u="none" strike="noStrike" kern="1200" cap="none" spc="0" normalizeH="0" baseline="0" noProof="0" smtClean="0">
              <a:ln>
                <a:noFill/>
              </a:ln>
              <a:solidFill>
                <a:srgbClr val="FFFFFF"/>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281801410"/>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7" r:id="rId3"/>
    <p:sldLayoutId id="2147483678"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765" r:id="rId15"/>
  </p:sldLayoutIdLst>
  <p:transition spd="med"/>
  <p:txStyles>
    <p:titleStyle>
      <a:lvl1pPr algn="ctr" rtl="0" eaLnBrk="0" fontAlgn="base" hangingPunct="0">
        <a:lnSpc>
          <a:spcPct val="90000"/>
        </a:lnSpc>
        <a:spcBef>
          <a:spcPct val="0"/>
        </a:spcBef>
        <a:spcAft>
          <a:spcPct val="0"/>
        </a:spcAft>
        <a:defRPr sz="3400" b="1" cap="all">
          <a:solidFill>
            <a:srgbClr val="FFFFFF"/>
          </a:solidFill>
          <a:effectLst>
            <a:outerShdw blurRad="50800" dist="63500" dir="2700000" rotWithShape="0">
              <a:srgbClr val="000000">
                <a:alpha val="48000"/>
              </a:srgbClr>
            </a:outerShdw>
          </a:effectLst>
          <a:latin typeface="Bookman Old Style"/>
          <a:ea typeface="Bookman Old Style"/>
          <a:cs typeface="Bookman Old Style"/>
          <a:sym typeface="Bookman Old Style" panose="02050604050505020204" pitchFamily="18" charset="0"/>
        </a:defRPr>
      </a:lvl1pPr>
      <a:lvl2pPr algn="ctr" rtl="0" eaLnBrk="0" fontAlgn="base" hangingPunct="0">
        <a:lnSpc>
          <a:spcPct val="90000"/>
        </a:lnSpc>
        <a:spcBef>
          <a:spcPct val="0"/>
        </a:spcBef>
        <a:spcAft>
          <a:spcPct val="0"/>
        </a:spcAft>
        <a:defRPr sz="3400" b="1" cap="all">
          <a:solidFill>
            <a:srgbClr val="FFFFFF"/>
          </a:solidFill>
          <a:effectLst>
            <a:outerShdw blurRad="50800" dist="63500" dir="2700000" rotWithShape="0">
              <a:srgbClr val="000000">
                <a:alpha val="48000"/>
              </a:srgbClr>
            </a:outerShdw>
          </a:effectLst>
          <a:latin typeface="Bookman Old Style"/>
          <a:ea typeface="Bookman Old Style"/>
          <a:cs typeface="Bookman Old Style"/>
          <a:sym typeface="Bookman Old Style" panose="02050604050505020204" pitchFamily="18" charset="0"/>
        </a:defRPr>
      </a:lvl2pPr>
      <a:lvl3pPr algn="ctr" rtl="0" eaLnBrk="0" fontAlgn="base" hangingPunct="0">
        <a:lnSpc>
          <a:spcPct val="90000"/>
        </a:lnSpc>
        <a:spcBef>
          <a:spcPct val="0"/>
        </a:spcBef>
        <a:spcAft>
          <a:spcPct val="0"/>
        </a:spcAft>
        <a:defRPr sz="3400" b="1" cap="all">
          <a:solidFill>
            <a:srgbClr val="FFFFFF"/>
          </a:solidFill>
          <a:effectLst>
            <a:outerShdw blurRad="50800" dist="63500" dir="2700000" rotWithShape="0">
              <a:srgbClr val="000000">
                <a:alpha val="48000"/>
              </a:srgbClr>
            </a:outerShdw>
          </a:effectLst>
          <a:latin typeface="Bookman Old Style"/>
          <a:ea typeface="Bookman Old Style"/>
          <a:cs typeface="Bookman Old Style"/>
          <a:sym typeface="Bookman Old Style" panose="02050604050505020204" pitchFamily="18" charset="0"/>
        </a:defRPr>
      </a:lvl3pPr>
      <a:lvl4pPr algn="ctr" rtl="0" eaLnBrk="0" fontAlgn="base" hangingPunct="0">
        <a:lnSpc>
          <a:spcPct val="90000"/>
        </a:lnSpc>
        <a:spcBef>
          <a:spcPct val="0"/>
        </a:spcBef>
        <a:spcAft>
          <a:spcPct val="0"/>
        </a:spcAft>
        <a:defRPr sz="3400" b="1" cap="all">
          <a:solidFill>
            <a:srgbClr val="FFFFFF"/>
          </a:solidFill>
          <a:effectLst>
            <a:outerShdw blurRad="50800" dist="63500" dir="2700000" rotWithShape="0">
              <a:srgbClr val="000000">
                <a:alpha val="48000"/>
              </a:srgbClr>
            </a:outerShdw>
          </a:effectLst>
          <a:latin typeface="Bookman Old Style"/>
          <a:ea typeface="Bookman Old Style"/>
          <a:cs typeface="Bookman Old Style"/>
          <a:sym typeface="Bookman Old Style" panose="02050604050505020204" pitchFamily="18" charset="0"/>
        </a:defRPr>
      </a:lvl4pPr>
      <a:lvl5pPr algn="ctr" rtl="0" eaLnBrk="0" fontAlgn="base" hangingPunct="0">
        <a:lnSpc>
          <a:spcPct val="90000"/>
        </a:lnSpc>
        <a:spcBef>
          <a:spcPct val="0"/>
        </a:spcBef>
        <a:spcAft>
          <a:spcPct val="0"/>
        </a:spcAft>
        <a:defRPr sz="3400" b="1" cap="all">
          <a:solidFill>
            <a:srgbClr val="FFFFFF"/>
          </a:solidFill>
          <a:effectLst>
            <a:outerShdw blurRad="50800" dist="63500" dir="2700000" rotWithShape="0">
              <a:srgbClr val="000000">
                <a:alpha val="48000"/>
              </a:srgbClr>
            </a:outerShdw>
          </a:effectLst>
          <a:latin typeface="Bookman Old Style"/>
          <a:ea typeface="Bookman Old Style"/>
          <a:cs typeface="Bookman Old Style"/>
          <a:sym typeface="Bookman Old Style" panose="02050604050505020204" pitchFamily="18" charset="0"/>
        </a:defRPr>
      </a:lvl5pPr>
      <a:lvl6pPr marL="0" marR="0" indent="0" algn="ctr" defTabSz="914400" rtl="0" latinLnBrk="0">
        <a:lnSpc>
          <a:spcPct val="90000"/>
        </a:lnSpc>
        <a:spcBef>
          <a:spcPts val="0"/>
        </a:spcBef>
        <a:spcAft>
          <a:spcPts val="0"/>
        </a:spcAft>
        <a:buClrTx/>
        <a:buSzTx/>
        <a:buFontTx/>
        <a:buNone/>
        <a:tabLst/>
        <a:defRPr sz="3400" b="1" i="0" u="none" strike="noStrike" cap="all" spc="0" baseline="0">
          <a:solidFill>
            <a:srgbClr val="FFFFFF"/>
          </a:solidFill>
          <a:effectLst>
            <a:outerShdw blurRad="50800" dist="63500" dir="2700000" rotWithShape="0">
              <a:srgbClr val="000000">
                <a:alpha val="48000"/>
              </a:srgbClr>
            </a:outerShdw>
          </a:effectLst>
          <a:uFillTx/>
          <a:latin typeface="Bookman Old Style"/>
          <a:ea typeface="Bookman Old Style"/>
          <a:cs typeface="Bookman Old Style"/>
          <a:sym typeface="Bookman Old Style"/>
        </a:defRPr>
      </a:lvl6pPr>
      <a:lvl7pPr marL="0" marR="0" indent="0" algn="ctr" defTabSz="914400" rtl="0" latinLnBrk="0">
        <a:lnSpc>
          <a:spcPct val="90000"/>
        </a:lnSpc>
        <a:spcBef>
          <a:spcPts val="0"/>
        </a:spcBef>
        <a:spcAft>
          <a:spcPts val="0"/>
        </a:spcAft>
        <a:buClrTx/>
        <a:buSzTx/>
        <a:buFontTx/>
        <a:buNone/>
        <a:tabLst/>
        <a:defRPr sz="3400" b="1" i="0" u="none" strike="noStrike" cap="all" spc="0" baseline="0">
          <a:solidFill>
            <a:srgbClr val="FFFFFF"/>
          </a:solidFill>
          <a:effectLst>
            <a:outerShdw blurRad="50800" dist="63500" dir="2700000" rotWithShape="0">
              <a:srgbClr val="000000">
                <a:alpha val="48000"/>
              </a:srgbClr>
            </a:outerShdw>
          </a:effectLst>
          <a:uFillTx/>
          <a:latin typeface="Bookman Old Style"/>
          <a:ea typeface="Bookman Old Style"/>
          <a:cs typeface="Bookman Old Style"/>
          <a:sym typeface="Bookman Old Style"/>
        </a:defRPr>
      </a:lvl7pPr>
      <a:lvl8pPr marL="0" marR="0" indent="0" algn="ctr" defTabSz="914400" rtl="0" latinLnBrk="0">
        <a:lnSpc>
          <a:spcPct val="90000"/>
        </a:lnSpc>
        <a:spcBef>
          <a:spcPts val="0"/>
        </a:spcBef>
        <a:spcAft>
          <a:spcPts val="0"/>
        </a:spcAft>
        <a:buClrTx/>
        <a:buSzTx/>
        <a:buFontTx/>
        <a:buNone/>
        <a:tabLst/>
        <a:defRPr sz="3400" b="1" i="0" u="none" strike="noStrike" cap="all" spc="0" baseline="0">
          <a:solidFill>
            <a:srgbClr val="FFFFFF"/>
          </a:solidFill>
          <a:effectLst>
            <a:outerShdw blurRad="50800" dist="63500" dir="2700000" rotWithShape="0">
              <a:srgbClr val="000000">
                <a:alpha val="48000"/>
              </a:srgbClr>
            </a:outerShdw>
          </a:effectLst>
          <a:uFillTx/>
          <a:latin typeface="Bookman Old Style"/>
          <a:ea typeface="Bookman Old Style"/>
          <a:cs typeface="Bookman Old Style"/>
          <a:sym typeface="Bookman Old Style"/>
        </a:defRPr>
      </a:lvl8pPr>
      <a:lvl9pPr marL="0" marR="0" indent="0" algn="ctr" defTabSz="914400" rtl="0" latinLnBrk="0">
        <a:lnSpc>
          <a:spcPct val="90000"/>
        </a:lnSpc>
        <a:spcBef>
          <a:spcPts val="0"/>
        </a:spcBef>
        <a:spcAft>
          <a:spcPts val="0"/>
        </a:spcAft>
        <a:buClrTx/>
        <a:buSzTx/>
        <a:buFontTx/>
        <a:buNone/>
        <a:tabLst/>
        <a:defRPr sz="3400" b="1" i="0" u="none" strike="noStrike" cap="all" spc="0" baseline="0">
          <a:solidFill>
            <a:srgbClr val="FFFFFF"/>
          </a:solidFill>
          <a:effectLst>
            <a:outerShdw blurRad="50800" dist="63500" dir="2700000" rotWithShape="0">
              <a:srgbClr val="000000">
                <a:alpha val="48000"/>
              </a:srgbClr>
            </a:outerShdw>
          </a:effectLst>
          <a:uFillTx/>
          <a:latin typeface="Bookman Old Style"/>
          <a:ea typeface="Bookman Old Style"/>
          <a:cs typeface="Bookman Old Style"/>
          <a:sym typeface="Bookman Old Style"/>
        </a:defRPr>
      </a:lvl9pPr>
    </p:titleStyle>
    <p:bodyStyle>
      <a:lvl1pPr marL="228600" indent="-228600" algn="l" rtl="0" eaLnBrk="0" fontAlgn="base" hangingPunct="0">
        <a:lnSpc>
          <a:spcPct val="120000"/>
        </a:lnSpc>
        <a:spcBef>
          <a:spcPts val="1000"/>
        </a:spcBef>
        <a:spcAft>
          <a:spcPct val="0"/>
        </a:spcAft>
        <a:buSzPct val="100000"/>
        <a:buFont typeface="Arial" panose="020B0604020202020204" pitchFamily="34" charset="0"/>
        <a:buChar char="•"/>
        <a:defRPr sz="2000">
          <a:solidFill>
            <a:srgbClr val="FFFFFF"/>
          </a:solidFill>
          <a:effectLst>
            <a:outerShdw blurRad="50800" dist="38100" dir="2700000" rotWithShape="0">
              <a:srgbClr val="000000">
                <a:alpha val="48000"/>
              </a:srgbClr>
            </a:outerShdw>
          </a:effectLst>
          <a:latin typeface="Rockwell"/>
          <a:ea typeface="Rockwell"/>
          <a:cs typeface="Rockwell"/>
          <a:sym typeface="Rockwell" panose="02060603020205020403" pitchFamily="18" charset="0"/>
        </a:defRPr>
      </a:lvl1pPr>
      <a:lvl2pPr marL="711200" indent="-254000" algn="l" rtl="0" eaLnBrk="0" fontAlgn="base" hangingPunct="0">
        <a:lnSpc>
          <a:spcPct val="120000"/>
        </a:lnSpc>
        <a:spcBef>
          <a:spcPts val="1000"/>
        </a:spcBef>
        <a:spcAft>
          <a:spcPct val="0"/>
        </a:spcAft>
        <a:buSzPct val="100000"/>
        <a:buFont typeface="Arial" panose="020B0604020202020204" pitchFamily="34" charset="0"/>
        <a:buChar char="•"/>
        <a:defRPr sz="2000">
          <a:solidFill>
            <a:srgbClr val="FFFFFF"/>
          </a:solidFill>
          <a:effectLst>
            <a:outerShdw blurRad="50800" dist="38100" dir="2700000" rotWithShape="0">
              <a:srgbClr val="000000">
                <a:alpha val="48000"/>
              </a:srgbClr>
            </a:outerShdw>
          </a:effectLst>
          <a:latin typeface="Rockwell"/>
          <a:ea typeface="Rockwell"/>
          <a:cs typeface="Rockwell"/>
          <a:sym typeface="Rockwell" panose="02060603020205020403" pitchFamily="18" charset="0"/>
        </a:defRPr>
      </a:lvl2pPr>
      <a:lvl3pPr marL="1200150" indent="-285750" algn="l" rtl="0" eaLnBrk="0" fontAlgn="base" hangingPunct="0">
        <a:lnSpc>
          <a:spcPct val="120000"/>
        </a:lnSpc>
        <a:spcBef>
          <a:spcPts val="1000"/>
        </a:spcBef>
        <a:spcAft>
          <a:spcPct val="0"/>
        </a:spcAft>
        <a:buSzPct val="100000"/>
        <a:buFont typeface="Arial" panose="020B0604020202020204" pitchFamily="34" charset="0"/>
        <a:buChar char="•"/>
        <a:defRPr sz="2000">
          <a:solidFill>
            <a:srgbClr val="FFFFFF"/>
          </a:solidFill>
          <a:effectLst>
            <a:outerShdw blurRad="50800" dist="38100" dir="2700000" rotWithShape="0">
              <a:srgbClr val="000000">
                <a:alpha val="48000"/>
              </a:srgbClr>
            </a:outerShdw>
          </a:effectLst>
          <a:latin typeface="Rockwell"/>
          <a:ea typeface="Rockwell"/>
          <a:cs typeface="Rockwell"/>
          <a:sym typeface="Rockwell" panose="02060603020205020403" pitchFamily="18" charset="0"/>
        </a:defRPr>
      </a:lvl3pPr>
      <a:lvl4pPr marL="1697038" indent="-325438" algn="l" rtl="0" eaLnBrk="0" fontAlgn="base" hangingPunct="0">
        <a:lnSpc>
          <a:spcPct val="120000"/>
        </a:lnSpc>
        <a:spcBef>
          <a:spcPts val="1000"/>
        </a:spcBef>
        <a:spcAft>
          <a:spcPct val="0"/>
        </a:spcAft>
        <a:buSzPct val="100000"/>
        <a:buFont typeface="Arial" panose="020B0604020202020204" pitchFamily="34" charset="0"/>
        <a:buChar char="•"/>
        <a:defRPr sz="2000">
          <a:solidFill>
            <a:srgbClr val="FFFFFF"/>
          </a:solidFill>
          <a:effectLst>
            <a:outerShdw blurRad="50800" dist="38100" dir="2700000" rotWithShape="0">
              <a:srgbClr val="000000">
                <a:alpha val="48000"/>
              </a:srgbClr>
            </a:outerShdw>
          </a:effectLst>
          <a:latin typeface="Rockwell"/>
          <a:ea typeface="Rockwell"/>
          <a:cs typeface="Rockwell"/>
          <a:sym typeface="Rockwell" panose="02060603020205020403" pitchFamily="18" charset="0"/>
        </a:defRPr>
      </a:lvl4pPr>
      <a:lvl5pPr marL="2209800" indent="-381000" algn="l" rtl="0" eaLnBrk="0" fontAlgn="base" hangingPunct="0">
        <a:lnSpc>
          <a:spcPct val="120000"/>
        </a:lnSpc>
        <a:spcBef>
          <a:spcPts val="1000"/>
        </a:spcBef>
        <a:spcAft>
          <a:spcPct val="0"/>
        </a:spcAft>
        <a:buSzPct val="100000"/>
        <a:buFont typeface="Arial" panose="020B0604020202020204" pitchFamily="34" charset="0"/>
        <a:buChar char="•"/>
        <a:defRPr sz="2000">
          <a:solidFill>
            <a:srgbClr val="FFFFFF"/>
          </a:solidFill>
          <a:effectLst>
            <a:outerShdw blurRad="50800" dist="38100" dir="2700000" rotWithShape="0">
              <a:srgbClr val="000000">
                <a:alpha val="48000"/>
              </a:srgbClr>
            </a:outerShdw>
          </a:effectLst>
          <a:latin typeface="Rockwell"/>
          <a:ea typeface="Rockwell"/>
          <a:cs typeface="Rockwell"/>
          <a:sym typeface="Rockwell" panose="02060603020205020403" pitchFamily="18" charset="0"/>
        </a:defRPr>
      </a:lvl5pPr>
      <a:lvl6pPr marL="2667000" marR="0" indent="-381000" algn="l" defTabSz="914400" rtl="0" latinLnBrk="0">
        <a:lnSpc>
          <a:spcPct val="120000"/>
        </a:lnSpc>
        <a:spcBef>
          <a:spcPts val="1000"/>
        </a:spcBef>
        <a:spcAft>
          <a:spcPts val="0"/>
        </a:spcAft>
        <a:buClrTx/>
        <a:buSzPct val="100000"/>
        <a:buFont typeface="Arial"/>
        <a:buChar char="•"/>
        <a:tabLst/>
        <a:defRPr sz="2000" b="0" i="0" u="none" strike="noStrike" cap="none" spc="0" baseline="0">
          <a:solidFill>
            <a:srgbClr val="FFFFFF"/>
          </a:solidFill>
          <a:effectLst>
            <a:outerShdw blurRad="50800" dist="38100" dir="2700000" rotWithShape="0">
              <a:srgbClr val="000000">
                <a:alpha val="48000"/>
              </a:srgbClr>
            </a:outerShdw>
          </a:effectLst>
          <a:uFillTx/>
          <a:latin typeface="Rockwell"/>
          <a:ea typeface="Rockwell"/>
          <a:cs typeface="Rockwell"/>
          <a:sym typeface="Rockwell"/>
        </a:defRPr>
      </a:lvl6pPr>
      <a:lvl7pPr marL="3124200" marR="0" indent="-381000" algn="l" defTabSz="914400" rtl="0" latinLnBrk="0">
        <a:lnSpc>
          <a:spcPct val="120000"/>
        </a:lnSpc>
        <a:spcBef>
          <a:spcPts val="1000"/>
        </a:spcBef>
        <a:spcAft>
          <a:spcPts val="0"/>
        </a:spcAft>
        <a:buClrTx/>
        <a:buSzPct val="100000"/>
        <a:buFont typeface="Arial"/>
        <a:buChar char="•"/>
        <a:tabLst/>
        <a:defRPr sz="2000" b="0" i="0" u="none" strike="noStrike" cap="none" spc="0" baseline="0">
          <a:solidFill>
            <a:srgbClr val="FFFFFF"/>
          </a:solidFill>
          <a:effectLst>
            <a:outerShdw blurRad="50800" dist="38100" dir="2700000" rotWithShape="0">
              <a:srgbClr val="000000">
                <a:alpha val="48000"/>
              </a:srgbClr>
            </a:outerShdw>
          </a:effectLst>
          <a:uFillTx/>
          <a:latin typeface="Rockwell"/>
          <a:ea typeface="Rockwell"/>
          <a:cs typeface="Rockwell"/>
          <a:sym typeface="Rockwell"/>
        </a:defRPr>
      </a:lvl7pPr>
      <a:lvl8pPr marL="3581400" marR="0" indent="-381000" algn="l" defTabSz="914400" rtl="0" latinLnBrk="0">
        <a:lnSpc>
          <a:spcPct val="120000"/>
        </a:lnSpc>
        <a:spcBef>
          <a:spcPts val="1000"/>
        </a:spcBef>
        <a:spcAft>
          <a:spcPts val="0"/>
        </a:spcAft>
        <a:buClrTx/>
        <a:buSzPct val="100000"/>
        <a:buFont typeface="Arial"/>
        <a:buChar char="•"/>
        <a:tabLst/>
        <a:defRPr sz="2000" b="0" i="0" u="none" strike="noStrike" cap="none" spc="0" baseline="0">
          <a:solidFill>
            <a:srgbClr val="FFFFFF"/>
          </a:solidFill>
          <a:effectLst>
            <a:outerShdw blurRad="50800" dist="38100" dir="2700000" rotWithShape="0">
              <a:srgbClr val="000000">
                <a:alpha val="48000"/>
              </a:srgbClr>
            </a:outerShdw>
          </a:effectLst>
          <a:uFillTx/>
          <a:latin typeface="Rockwell"/>
          <a:ea typeface="Rockwell"/>
          <a:cs typeface="Rockwell"/>
          <a:sym typeface="Rockwell"/>
        </a:defRPr>
      </a:lvl8pPr>
      <a:lvl9pPr marL="4038600" marR="0" indent="-381000" algn="l" defTabSz="914400" rtl="0" latinLnBrk="0">
        <a:lnSpc>
          <a:spcPct val="120000"/>
        </a:lnSpc>
        <a:spcBef>
          <a:spcPts val="1000"/>
        </a:spcBef>
        <a:spcAft>
          <a:spcPts val="0"/>
        </a:spcAft>
        <a:buClrTx/>
        <a:buSzPct val="100000"/>
        <a:buFont typeface="Arial"/>
        <a:buChar char="•"/>
        <a:tabLst/>
        <a:defRPr sz="2000" b="0" i="0" u="none" strike="noStrike" cap="none" spc="0" baseline="0">
          <a:solidFill>
            <a:srgbClr val="FFFFFF"/>
          </a:solidFill>
          <a:effectLst>
            <a:outerShdw blurRad="50800" dist="38100" dir="2700000" rotWithShape="0">
              <a:srgbClr val="000000">
                <a:alpha val="48000"/>
              </a:srgbClr>
            </a:outerShdw>
          </a:effectLst>
          <a:uFillTx/>
          <a:latin typeface="Rockwell"/>
          <a:ea typeface="Rockwell"/>
          <a:cs typeface="Rockwell"/>
          <a:sym typeface="Rockwell"/>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Rockwel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72C2802-2B43-415F-B50E-FC2E21CCF18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7/17/2025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A514629-4BA4-4701-AA2D-F181B4430A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8870758"/>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55"/>
          <p:cNvSpPr txBox="1">
            <a:spLocks noGrp="1"/>
          </p:cNvSpPr>
          <p:nvPr>
            <p:ph type="title"/>
          </p:nvPr>
        </p:nvSpPr>
        <p:spPr>
          <a:xfrm>
            <a:off x="609600" y="274639"/>
            <a:ext cx="10972800" cy="1143001"/>
          </a:xfrm>
          <a:prstGeom prst="rect">
            <a:avLst/>
          </a:prstGeom>
          <a:noFill/>
          <a:ln>
            <a:noFill/>
          </a:ln>
        </p:spPr>
        <p:txBody>
          <a:bodyPr spcFirstLastPara="1" wrap="square" lIns="45700" tIns="45700" rIns="45700" bIns="45700" anchor="ctr" anchorCtr="0">
            <a:normAutofit/>
          </a:bodyPr>
          <a:lstStyle>
            <a:lvl1pPr marR="0" lvl="0"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4400"/>
              <a:buFont typeface="Calibri"/>
              <a:buNone/>
              <a:defRPr sz="4400" b="0" i="0" u="none" strike="noStrike" cap="none">
                <a:solidFill>
                  <a:srgbClr val="000000"/>
                </a:solidFill>
                <a:latin typeface="Calibri"/>
                <a:ea typeface="Calibri"/>
                <a:cs typeface="Calibri"/>
                <a:sym typeface="Calibri"/>
              </a:defRPr>
            </a:lvl9pPr>
          </a:lstStyle>
          <a:p>
            <a:endParaRPr/>
          </a:p>
        </p:txBody>
      </p:sp>
      <p:sp>
        <p:nvSpPr>
          <p:cNvPr id="7" name="Google Shape;7;p55"/>
          <p:cNvSpPr txBox="1">
            <a:spLocks noGrp="1"/>
          </p:cNvSpPr>
          <p:nvPr>
            <p:ph type="body" idx="1"/>
          </p:nvPr>
        </p:nvSpPr>
        <p:spPr>
          <a:xfrm>
            <a:off x="609600" y="1600201"/>
            <a:ext cx="10972800" cy="4525963"/>
          </a:xfrm>
          <a:prstGeom prst="rect">
            <a:avLst/>
          </a:prstGeom>
          <a:noFill/>
          <a:ln>
            <a:noFill/>
          </a:ln>
        </p:spPr>
        <p:txBody>
          <a:bodyPr spcFirstLastPara="1" wrap="square" lIns="45700" tIns="45700" rIns="45700" bIns="45700" anchor="t" anchorCtr="0">
            <a:normAutofit/>
          </a:bodyPr>
          <a:lstStyle>
            <a:lvl1pPr marL="457200" marR="0" lvl="0"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1pPr>
            <a:lvl2pPr marL="914400" marR="0" lvl="1"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2pPr>
            <a:lvl3pPr marL="1371600" marR="0" lvl="2"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3pPr>
            <a:lvl4pPr marL="1828800" marR="0" lvl="3"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4pPr>
            <a:lvl5pPr marL="2286000" marR="0" lvl="4"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5pPr>
            <a:lvl6pPr marL="2743200" marR="0" lvl="5"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6pPr>
            <a:lvl7pPr marL="3200400" marR="0" lvl="6"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7pPr>
            <a:lvl8pPr marL="3657600" marR="0" lvl="7"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8pPr>
            <a:lvl9pPr marL="4114800" marR="0" lvl="8" indent="-431800" algn="l" rtl="0">
              <a:lnSpc>
                <a:spcPct val="100000"/>
              </a:lnSpc>
              <a:spcBef>
                <a:spcPts val="700"/>
              </a:spcBef>
              <a:spcAft>
                <a:spcPts val="0"/>
              </a:spcAft>
              <a:buClr>
                <a:srgbClr val="000000"/>
              </a:buClr>
              <a:buSzPts val="3200"/>
              <a:buFont typeface="Arial"/>
              <a:buChar char="•"/>
              <a:defRPr sz="3200" b="0" i="0" u="none" strike="noStrike" cap="none">
                <a:solidFill>
                  <a:srgbClr val="000000"/>
                </a:solidFill>
                <a:latin typeface="Calibri"/>
                <a:ea typeface="Calibri"/>
                <a:cs typeface="Calibri"/>
                <a:sym typeface="Calibri"/>
              </a:defRPr>
            </a:lvl9pPr>
          </a:lstStyle>
          <a:p>
            <a:endParaRPr/>
          </a:p>
        </p:txBody>
      </p:sp>
      <p:sp>
        <p:nvSpPr>
          <p:cNvPr id="8" name="Google Shape;8;p55"/>
          <p:cNvSpPr txBox="1">
            <a:spLocks noGrp="1"/>
          </p:cNvSpPr>
          <p:nvPr>
            <p:ph type="sldNum" idx="12"/>
          </p:nvPr>
        </p:nvSpPr>
        <p:spPr>
          <a:xfrm>
            <a:off x="11230425" y="6400433"/>
            <a:ext cx="351977" cy="276959"/>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kern="0" smtClean="0"/>
              <a:pPr/>
              <a:t>‹#›</a:t>
            </a:fld>
            <a:endParaRPr lang="en-US" kern="0"/>
          </a:p>
        </p:txBody>
      </p:sp>
    </p:spTree>
    <p:extLst>
      <p:ext uri="{BB962C8B-B14F-4D97-AF65-F5344CB8AC3E}">
        <p14:creationId xmlns:p14="http://schemas.microsoft.com/office/powerpoint/2010/main" val="761207903"/>
      </p:ext>
    </p:extLst>
  </p:cSld>
  <p:clrMap bg1="lt1" tx1="dk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1" cy="1143000"/>
          </a:xfrm>
          <a:prstGeom prst="rect">
            <a:avLst/>
          </a:prstGeom>
        </p:spPr>
        <p:txBody>
          <a:bodyPr vert="horz" lIns="115214" tIns="57607" rIns="115214" bIns="5760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1" cy="4525963"/>
          </a:xfrm>
          <a:prstGeom prst="rect">
            <a:avLst/>
          </a:prstGeom>
        </p:spPr>
        <p:txBody>
          <a:bodyPr vert="horz" lIns="115214" tIns="57607" rIns="115214" bIns="5760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2"/>
            <a:ext cx="2844801" cy="365125"/>
          </a:xfrm>
          <a:prstGeom prst="rect">
            <a:avLst/>
          </a:prstGeom>
        </p:spPr>
        <p:txBody>
          <a:bodyPr vert="horz" lIns="115214" tIns="57607" rIns="115214" bIns="57607" rtlCol="0" anchor="ctr"/>
          <a:lstStyle>
            <a:lvl1pPr algn="l">
              <a:defRPr sz="1361">
                <a:solidFill>
                  <a:schemeClr val="tx1">
                    <a:tint val="75000"/>
                  </a:schemeClr>
                </a:solidFill>
              </a:defRPr>
            </a:lvl1pPr>
          </a:lstStyle>
          <a:p>
            <a:pPr defTabSz="1044995"/>
            <a:fld id="{DD59E4C7-9BE9-4D70-AA95-066766DEDA2B}" type="datetimeFigureOut">
              <a:rPr lang="en-US" smtClean="0">
                <a:solidFill>
                  <a:prstClr val="black">
                    <a:tint val="75000"/>
                  </a:prstClr>
                </a:solidFill>
              </a:rPr>
              <a:pPr defTabSz="1044995"/>
              <a:t>7/17/2025</a:t>
            </a:fld>
            <a:endParaRPr lang="en-US">
              <a:solidFill>
                <a:prstClr val="black">
                  <a:tint val="75000"/>
                </a:prstClr>
              </a:solidFill>
            </a:endParaRPr>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15214" tIns="57607" rIns="115214" bIns="57607" rtlCol="0" anchor="ctr"/>
          <a:lstStyle>
            <a:lvl1pPr algn="ctr">
              <a:defRPr sz="1361">
                <a:solidFill>
                  <a:schemeClr val="tx1">
                    <a:tint val="75000"/>
                  </a:schemeClr>
                </a:solidFill>
              </a:defRPr>
            </a:lvl1pPr>
          </a:lstStyle>
          <a:p>
            <a:pPr defTabSz="1044995"/>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1" cy="365125"/>
          </a:xfrm>
          <a:prstGeom prst="rect">
            <a:avLst/>
          </a:prstGeom>
        </p:spPr>
        <p:txBody>
          <a:bodyPr vert="horz" lIns="115214" tIns="57607" rIns="115214" bIns="57607" rtlCol="0" anchor="ctr"/>
          <a:lstStyle>
            <a:lvl1pPr algn="r">
              <a:defRPr sz="1361">
                <a:solidFill>
                  <a:schemeClr val="tx1">
                    <a:tint val="75000"/>
                  </a:schemeClr>
                </a:solidFill>
              </a:defRPr>
            </a:lvl1pPr>
          </a:lstStyle>
          <a:p>
            <a:pPr defTabSz="1044995"/>
            <a:fld id="{791FC50C-7AAB-4E85-B6B3-F3EE3C63F64B}" type="slidenum">
              <a:rPr lang="en-US" smtClean="0">
                <a:solidFill>
                  <a:prstClr val="black">
                    <a:tint val="75000"/>
                  </a:prstClr>
                </a:solidFill>
              </a:rPr>
              <a:pPr defTabSz="1044995"/>
              <a:t>‹#›</a:t>
            </a:fld>
            <a:endParaRPr lang="en-US">
              <a:solidFill>
                <a:prstClr val="black">
                  <a:tint val="75000"/>
                </a:prstClr>
              </a:solidFill>
            </a:endParaRPr>
          </a:p>
        </p:txBody>
      </p:sp>
    </p:spTree>
    <p:extLst>
      <p:ext uri="{BB962C8B-B14F-4D97-AF65-F5344CB8AC3E}">
        <p14:creationId xmlns:p14="http://schemas.microsoft.com/office/powerpoint/2010/main" val="3257795979"/>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defTabSz="1044995" rtl="0" eaLnBrk="1" latinLnBrk="0" hangingPunct="1">
        <a:spcBef>
          <a:spcPct val="0"/>
        </a:spcBef>
        <a:buNone/>
        <a:defRPr sz="4989" kern="1200">
          <a:solidFill>
            <a:schemeClr val="tx1"/>
          </a:solidFill>
          <a:latin typeface="+mj-lt"/>
          <a:ea typeface="+mj-ea"/>
          <a:cs typeface="+mj-cs"/>
        </a:defRPr>
      </a:lvl1pPr>
    </p:titleStyle>
    <p:bodyStyle>
      <a:lvl1pPr marL="391873" indent="-391873" algn="l" defTabSz="1044995" rtl="0" eaLnBrk="1" latinLnBrk="0" hangingPunct="1">
        <a:spcBef>
          <a:spcPct val="20000"/>
        </a:spcBef>
        <a:buFont typeface="Arial" pitchFamily="34" charset="0"/>
        <a:buChar char="•"/>
        <a:defRPr sz="3628" kern="1200">
          <a:solidFill>
            <a:schemeClr val="tx1"/>
          </a:solidFill>
          <a:latin typeface="+mn-lt"/>
          <a:ea typeface="+mn-ea"/>
          <a:cs typeface="+mn-cs"/>
        </a:defRPr>
      </a:lvl1pPr>
      <a:lvl2pPr marL="849058" indent="-326561" algn="l" defTabSz="1044995" rtl="0" eaLnBrk="1" latinLnBrk="0" hangingPunct="1">
        <a:spcBef>
          <a:spcPct val="20000"/>
        </a:spcBef>
        <a:buFont typeface="Arial" pitchFamily="34" charset="0"/>
        <a:buChar char="–"/>
        <a:defRPr sz="3175" kern="1200">
          <a:solidFill>
            <a:schemeClr val="tx1"/>
          </a:solidFill>
          <a:latin typeface="+mn-lt"/>
          <a:ea typeface="+mn-ea"/>
          <a:cs typeface="+mn-cs"/>
        </a:defRPr>
      </a:lvl2pPr>
      <a:lvl3pPr marL="1306243" indent="-261249" algn="l" defTabSz="1044995" rtl="0" eaLnBrk="1" latinLnBrk="0" hangingPunct="1">
        <a:spcBef>
          <a:spcPct val="20000"/>
        </a:spcBef>
        <a:buFont typeface="Arial" pitchFamily="34" charset="0"/>
        <a:buChar char="•"/>
        <a:defRPr sz="2721" kern="1200">
          <a:solidFill>
            <a:schemeClr val="tx1"/>
          </a:solidFill>
          <a:latin typeface="+mn-lt"/>
          <a:ea typeface="+mn-ea"/>
          <a:cs typeface="+mn-cs"/>
        </a:defRPr>
      </a:lvl3pPr>
      <a:lvl4pPr marL="1828741" indent="-261249" algn="l" defTabSz="1044995" rtl="0" eaLnBrk="1" latinLnBrk="0" hangingPunct="1">
        <a:spcBef>
          <a:spcPct val="20000"/>
        </a:spcBef>
        <a:buFont typeface="Arial" pitchFamily="34" charset="0"/>
        <a:buChar char="–"/>
        <a:defRPr sz="2268" kern="1200">
          <a:solidFill>
            <a:schemeClr val="tx1"/>
          </a:solidFill>
          <a:latin typeface="+mn-lt"/>
          <a:ea typeface="+mn-ea"/>
          <a:cs typeface="+mn-cs"/>
        </a:defRPr>
      </a:lvl4pPr>
      <a:lvl5pPr marL="2351238" indent="-261249" algn="l" defTabSz="1044995" rtl="0" eaLnBrk="1" latinLnBrk="0" hangingPunct="1">
        <a:spcBef>
          <a:spcPct val="20000"/>
        </a:spcBef>
        <a:buFont typeface="Arial" pitchFamily="34" charset="0"/>
        <a:buChar char="»"/>
        <a:defRPr sz="2268" kern="1200">
          <a:solidFill>
            <a:schemeClr val="tx1"/>
          </a:solidFill>
          <a:latin typeface="+mn-lt"/>
          <a:ea typeface="+mn-ea"/>
          <a:cs typeface="+mn-cs"/>
        </a:defRPr>
      </a:lvl5pPr>
      <a:lvl6pPr marL="2873735" indent="-261249" algn="l" defTabSz="1044995" rtl="0" eaLnBrk="1" latinLnBrk="0" hangingPunct="1">
        <a:spcBef>
          <a:spcPct val="20000"/>
        </a:spcBef>
        <a:buFont typeface="Arial" pitchFamily="34" charset="0"/>
        <a:buChar char="•"/>
        <a:defRPr sz="2268" kern="1200">
          <a:solidFill>
            <a:schemeClr val="tx1"/>
          </a:solidFill>
          <a:latin typeface="+mn-lt"/>
          <a:ea typeface="+mn-ea"/>
          <a:cs typeface="+mn-cs"/>
        </a:defRPr>
      </a:lvl6pPr>
      <a:lvl7pPr marL="3396232" indent="-261249" algn="l" defTabSz="1044995" rtl="0" eaLnBrk="1" latinLnBrk="0" hangingPunct="1">
        <a:spcBef>
          <a:spcPct val="20000"/>
        </a:spcBef>
        <a:buFont typeface="Arial" pitchFamily="34" charset="0"/>
        <a:buChar char="•"/>
        <a:defRPr sz="2268" kern="1200">
          <a:solidFill>
            <a:schemeClr val="tx1"/>
          </a:solidFill>
          <a:latin typeface="+mn-lt"/>
          <a:ea typeface="+mn-ea"/>
          <a:cs typeface="+mn-cs"/>
        </a:defRPr>
      </a:lvl7pPr>
      <a:lvl8pPr marL="3918730" indent="-261249" algn="l" defTabSz="1044995" rtl="0" eaLnBrk="1" latinLnBrk="0" hangingPunct="1">
        <a:spcBef>
          <a:spcPct val="20000"/>
        </a:spcBef>
        <a:buFont typeface="Arial" pitchFamily="34" charset="0"/>
        <a:buChar char="•"/>
        <a:defRPr sz="2268" kern="1200">
          <a:solidFill>
            <a:schemeClr val="tx1"/>
          </a:solidFill>
          <a:latin typeface="+mn-lt"/>
          <a:ea typeface="+mn-ea"/>
          <a:cs typeface="+mn-cs"/>
        </a:defRPr>
      </a:lvl8pPr>
      <a:lvl9pPr marL="4441227" indent="-261249" algn="l" defTabSz="1044995" rtl="0" eaLnBrk="1" latinLnBrk="0" hangingPunct="1">
        <a:spcBef>
          <a:spcPct val="20000"/>
        </a:spcBef>
        <a:buFont typeface="Arial" pitchFamily="34" charset="0"/>
        <a:buChar char="•"/>
        <a:defRPr sz="2268" kern="1200">
          <a:solidFill>
            <a:schemeClr val="tx1"/>
          </a:solidFill>
          <a:latin typeface="+mn-lt"/>
          <a:ea typeface="+mn-ea"/>
          <a:cs typeface="+mn-cs"/>
        </a:defRPr>
      </a:lvl9pPr>
    </p:bodyStyle>
    <p:otherStyle>
      <a:defPPr>
        <a:defRPr lang="en-US"/>
      </a:defPPr>
      <a:lvl1pPr marL="0" algn="l" defTabSz="1044995" rtl="0" eaLnBrk="1" latinLnBrk="0" hangingPunct="1">
        <a:defRPr sz="2086" kern="1200">
          <a:solidFill>
            <a:schemeClr val="tx1"/>
          </a:solidFill>
          <a:latin typeface="+mn-lt"/>
          <a:ea typeface="+mn-ea"/>
          <a:cs typeface="+mn-cs"/>
        </a:defRPr>
      </a:lvl1pPr>
      <a:lvl2pPr marL="522497" algn="l" defTabSz="1044995" rtl="0" eaLnBrk="1" latinLnBrk="0" hangingPunct="1">
        <a:defRPr sz="2086" kern="1200">
          <a:solidFill>
            <a:schemeClr val="tx1"/>
          </a:solidFill>
          <a:latin typeface="+mn-lt"/>
          <a:ea typeface="+mn-ea"/>
          <a:cs typeface="+mn-cs"/>
        </a:defRPr>
      </a:lvl2pPr>
      <a:lvl3pPr marL="1044995" algn="l" defTabSz="1044995" rtl="0" eaLnBrk="1" latinLnBrk="0" hangingPunct="1">
        <a:defRPr sz="2086" kern="1200">
          <a:solidFill>
            <a:schemeClr val="tx1"/>
          </a:solidFill>
          <a:latin typeface="+mn-lt"/>
          <a:ea typeface="+mn-ea"/>
          <a:cs typeface="+mn-cs"/>
        </a:defRPr>
      </a:lvl3pPr>
      <a:lvl4pPr marL="1567492" algn="l" defTabSz="1044995" rtl="0" eaLnBrk="1" latinLnBrk="0" hangingPunct="1">
        <a:defRPr sz="2086" kern="1200">
          <a:solidFill>
            <a:schemeClr val="tx1"/>
          </a:solidFill>
          <a:latin typeface="+mn-lt"/>
          <a:ea typeface="+mn-ea"/>
          <a:cs typeface="+mn-cs"/>
        </a:defRPr>
      </a:lvl4pPr>
      <a:lvl5pPr marL="2089989" algn="l" defTabSz="1044995" rtl="0" eaLnBrk="1" latinLnBrk="0" hangingPunct="1">
        <a:defRPr sz="2086" kern="1200">
          <a:solidFill>
            <a:schemeClr val="tx1"/>
          </a:solidFill>
          <a:latin typeface="+mn-lt"/>
          <a:ea typeface="+mn-ea"/>
          <a:cs typeface="+mn-cs"/>
        </a:defRPr>
      </a:lvl5pPr>
      <a:lvl6pPr marL="2612487" algn="l" defTabSz="1044995" rtl="0" eaLnBrk="1" latinLnBrk="0" hangingPunct="1">
        <a:defRPr sz="2086" kern="1200">
          <a:solidFill>
            <a:schemeClr val="tx1"/>
          </a:solidFill>
          <a:latin typeface="+mn-lt"/>
          <a:ea typeface="+mn-ea"/>
          <a:cs typeface="+mn-cs"/>
        </a:defRPr>
      </a:lvl6pPr>
      <a:lvl7pPr marL="3134984" algn="l" defTabSz="1044995" rtl="0" eaLnBrk="1" latinLnBrk="0" hangingPunct="1">
        <a:defRPr sz="2086" kern="1200">
          <a:solidFill>
            <a:schemeClr val="tx1"/>
          </a:solidFill>
          <a:latin typeface="+mn-lt"/>
          <a:ea typeface="+mn-ea"/>
          <a:cs typeface="+mn-cs"/>
        </a:defRPr>
      </a:lvl7pPr>
      <a:lvl8pPr marL="3657481" algn="l" defTabSz="1044995" rtl="0" eaLnBrk="1" latinLnBrk="0" hangingPunct="1">
        <a:defRPr sz="2086" kern="1200">
          <a:solidFill>
            <a:schemeClr val="tx1"/>
          </a:solidFill>
          <a:latin typeface="+mn-lt"/>
          <a:ea typeface="+mn-ea"/>
          <a:cs typeface="+mn-cs"/>
        </a:defRPr>
      </a:lvl8pPr>
      <a:lvl9pPr marL="4179978" algn="l" defTabSz="1044995" rtl="0" eaLnBrk="1" latinLnBrk="0" hangingPunct="1">
        <a:defRPr sz="208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2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0431" t="19428" r="13697" b="14287"/>
          <a:stretch/>
        </p:blipFill>
        <p:spPr>
          <a:xfrm>
            <a:off x="0" y="0"/>
            <a:ext cx="12192000" cy="6858000"/>
          </a:xfrm>
          <a:prstGeom prst="rect">
            <a:avLst/>
          </a:prstGeom>
        </p:spPr>
      </p:pic>
      <p:sp>
        <p:nvSpPr>
          <p:cNvPr id="9" name="Rectangle 8"/>
          <p:cNvSpPr/>
          <p:nvPr/>
        </p:nvSpPr>
        <p:spPr>
          <a:xfrm>
            <a:off x="618886" y="1270000"/>
            <a:ext cx="5484737" cy="4102100"/>
          </a:xfrm>
          <a:prstGeom prst="rect">
            <a:avLst/>
          </a:prstGeom>
          <a:solidFill>
            <a:schemeClr val="bg1">
              <a:alpha val="3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IN" dirty="0">
              <a:solidFill>
                <a:schemeClr val="bg1"/>
              </a:solidFill>
            </a:endParaRPr>
          </a:p>
        </p:txBody>
      </p:sp>
      <p:sp>
        <p:nvSpPr>
          <p:cNvPr id="95" name="Google Shape;95;p2"/>
          <p:cNvSpPr txBox="1">
            <a:spLocks noGrp="1"/>
          </p:cNvSpPr>
          <p:nvPr>
            <p:ph type="body" idx="4294967295"/>
          </p:nvPr>
        </p:nvSpPr>
        <p:spPr>
          <a:xfrm>
            <a:off x="681419" y="2205038"/>
            <a:ext cx="5319713" cy="3062287"/>
          </a:xfrm>
          <a:prstGeom prst="rect">
            <a:avLst/>
          </a:prstGeom>
          <a:noFill/>
          <a:ln>
            <a:noFill/>
          </a:ln>
        </p:spPr>
        <p:txBody>
          <a:bodyPr spcFirstLastPara="1" wrap="square" lIns="91425" tIns="45700" rIns="91425" bIns="45700" anchor="ctr" anchorCtr="0">
            <a:noAutofit/>
          </a:bodyPr>
          <a:lstStyle/>
          <a:p>
            <a:pPr marL="0" indent="0" algn="ctr">
              <a:lnSpc>
                <a:spcPct val="150000"/>
              </a:lnSpc>
              <a:spcBef>
                <a:spcPts val="0"/>
              </a:spcBef>
              <a:buSzPts val="3200"/>
              <a:buNone/>
            </a:pPr>
            <a:r>
              <a:rPr lang="en-US" sz="2400" dirty="0">
                <a:solidFill>
                  <a:schemeClr val="tx1">
                    <a:lumMod val="75000"/>
                    <a:lumOff val="25000"/>
                  </a:schemeClr>
                </a:solidFill>
                <a:latin typeface="+mn-lt"/>
                <a:cs typeface="Calibri" pitchFamily="34" charset="0"/>
              </a:rPr>
              <a:t>Every morning brings new hopes and new desires for a better today!</a:t>
            </a:r>
          </a:p>
          <a:p>
            <a:pPr marL="0" indent="0" algn="ctr">
              <a:lnSpc>
                <a:spcPct val="150000"/>
              </a:lnSpc>
              <a:spcBef>
                <a:spcPts val="0"/>
              </a:spcBef>
              <a:buSzPts val="3200"/>
              <a:buNone/>
            </a:pPr>
            <a:endParaRPr lang="en-US" sz="2400" dirty="0">
              <a:solidFill>
                <a:schemeClr val="tx1">
                  <a:lumMod val="75000"/>
                  <a:lumOff val="25000"/>
                </a:schemeClr>
              </a:solidFill>
              <a:latin typeface="+mn-lt"/>
              <a:cs typeface="Calibri" pitchFamily="34" charset="0"/>
            </a:endParaRPr>
          </a:p>
          <a:p>
            <a:pPr marL="0" indent="0" algn="ctr">
              <a:lnSpc>
                <a:spcPct val="150000"/>
              </a:lnSpc>
              <a:spcBef>
                <a:spcPts val="0"/>
              </a:spcBef>
              <a:buSzPts val="3200"/>
              <a:buNone/>
            </a:pPr>
            <a:r>
              <a:rPr lang="en-US" sz="2400" dirty="0">
                <a:solidFill>
                  <a:schemeClr val="tx1">
                    <a:lumMod val="75000"/>
                    <a:lumOff val="25000"/>
                  </a:schemeClr>
                </a:solidFill>
                <a:latin typeface="+mn-lt"/>
                <a:cs typeface="Calibri" pitchFamily="34" charset="0"/>
              </a:rPr>
              <a:t>No matter who we are, we work to build a </a:t>
            </a:r>
            <a:r>
              <a:rPr lang="en-US" sz="2800" b="1" dirty="0">
                <a:solidFill>
                  <a:schemeClr val="tx1">
                    <a:lumMod val="75000"/>
                    <a:lumOff val="25000"/>
                  </a:schemeClr>
                </a:solidFill>
                <a:latin typeface="+mn-lt"/>
                <a:cs typeface="Calibri" pitchFamily="34" charset="0"/>
              </a:rPr>
              <a:t>brighter tomorrow</a:t>
            </a:r>
            <a:r>
              <a:rPr lang="en-US" sz="2400" dirty="0">
                <a:solidFill>
                  <a:schemeClr val="tx1">
                    <a:lumMod val="75000"/>
                    <a:lumOff val="25000"/>
                  </a:schemeClr>
                </a:solidFill>
                <a:latin typeface="+mn-lt"/>
                <a:cs typeface="Calibri" pitchFamily="34" charset="0"/>
              </a:rPr>
              <a:t>.</a:t>
            </a:r>
            <a:endParaRPr sz="2400" dirty="0">
              <a:solidFill>
                <a:schemeClr val="tx1">
                  <a:lumMod val="75000"/>
                  <a:lumOff val="25000"/>
                </a:schemeClr>
              </a:solidFill>
              <a:latin typeface="+mn-lt"/>
              <a:cs typeface="Calibri" pitchFamily="34" charset="0"/>
            </a:endParaRPr>
          </a:p>
        </p:txBody>
      </p:sp>
      <p:sp>
        <p:nvSpPr>
          <p:cNvPr id="2" name="TextBox 1"/>
          <p:cNvSpPr txBox="1"/>
          <p:nvPr/>
        </p:nvSpPr>
        <p:spPr>
          <a:xfrm>
            <a:off x="907404" y="1434140"/>
            <a:ext cx="4916731" cy="9233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RPr/>
            </a:defPPr>
            <a:lvl1pPr marL="0" indent="0" algn="ctr">
              <a:buClr>
                <a:schemeClr val="dk1"/>
              </a:buClr>
              <a:buSzPts val="8000"/>
              <a:buNone/>
              <a:defRPr sz="5400" b="1">
                <a:gradFill flip="none" rotWithShape="1">
                  <a:gsLst>
                    <a:gs pos="0">
                      <a:srgbClr val="007941"/>
                    </a:gs>
                    <a:gs pos="100000">
                      <a:srgbClr val="00418A"/>
                    </a:gs>
                  </a:gsLst>
                  <a:lin ang="0" scaled="1"/>
                  <a:tileRect/>
                </a:gradFill>
                <a:latin typeface="+mj-lt"/>
                <a:cs typeface="Calibri" panose="020F0502020204030204" pitchFamily="34" charset="0"/>
              </a:defRPr>
            </a:lvl1pPr>
            <a:lvl2pPr marL="914400" indent="-342900">
              <a:spcBef>
                <a:spcPts val="360"/>
              </a:spcBef>
              <a:buClr>
                <a:schemeClr val="dk1"/>
              </a:buClr>
              <a:buSzPts val="1800"/>
              <a:buChar char="–"/>
            </a:lvl2pPr>
            <a:lvl3pPr marL="1371600" indent="-342900">
              <a:spcBef>
                <a:spcPts val="360"/>
              </a:spcBef>
              <a:buClr>
                <a:schemeClr val="dk1"/>
              </a:buClr>
              <a:buSzPts val="1800"/>
              <a:buChar char="•"/>
            </a:lvl3pPr>
            <a:lvl4pPr marL="1828800" indent="-342900">
              <a:spcBef>
                <a:spcPts val="360"/>
              </a:spcBef>
              <a:buClr>
                <a:schemeClr val="dk1"/>
              </a:buClr>
              <a:buSzPts val="1800"/>
              <a:buChar char="–"/>
            </a:lvl4pPr>
            <a:lvl5pPr marL="2286000" indent="-342900">
              <a:spcBef>
                <a:spcPts val="360"/>
              </a:spcBef>
              <a:buClr>
                <a:schemeClr val="dk1"/>
              </a:buClr>
              <a:buSzPts val="1800"/>
              <a:buChar char="»"/>
            </a:lvl5pPr>
            <a:lvl6pPr marL="2743200" indent="-342900">
              <a:spcBef>
                <a:spcPts val="360"/>
              </a:spcBef>
              <a:buClr>
                <a:schemeClr val="dk1"/>
              </a:buClr>
              <a:buSzPts val="1800"/>
              <a:buChar char="•"/>
            </a:lvl6pPr>
            <a:lvl7pPr marL="3200400" indent="-342900">
              <a:spcBef>
                <a:spcPts val="360"/>
              </a:spcBef>
              <a:buClr>
                <a:schemeClr val="dk1"/>
              </a:buClr>
              <a:buSzPts val="1800"/>
              <a:buChar char="•"/>
            </a:lvl7pPr>
            <a:lvl8pPr marL="3657600" indent="-342900">
              <a:spcBef>
                <a:spcPts val="360"/>
              </a:spcBef>
              <a:buClr>
                <a:schemeClr val="dk1"/>
              </a:buClr>
              <a:buSzPts val="1800"/>
              <a:buChar char="•"/>
            </a:lvl8pPr>
            <a:lvl9pPr marL="4114800" indent="-342900">
              <a:spcBef>
                <a:spcPts val="360"/>
              </a:spcBef>
              <a:buClr>
                <a:schemeClr val="dk1"/>
              </a:buClr>
              <a:buSzPts val="1800"/>
              <a:buChar char="•"/>
            </a:lvl9pPr>
          </a:lstStyle>
          <a:p>
            <a:r>
              <a:rPr lang="en-IN" sz="4400" dirty="0"/>
              <a:t>Good Morning!</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08969380"/>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37"/>
          <p:cNvSpPr txBox="1"/>
          <p:nvPr/>
        </p:nvSpPr>
        <p:spPr>
          <a:xfrm>
            <a:off x="1840713" y="87195"/>
            <a:ext cx="8458200" cy="554100"/>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a:solidFill>
                  <a:srgbClr val="17375E"/>
                </a:solidFill>
                <a:latin typeface="Arial"/>
                <a:ea typeface="Arial"/>
                <a:cs typeface="Arial"/>
                <a:sym typeface="Arial"/>
              </a:rPr>
              <a:t>LEADERSHIP OVERRIDING BONUS   18%</a:t>
            </a:r>
            <a:endParaRPr sz="3000" b="1" kern="0">
              <a:solidFill>
                <a:srgbClr val="17375E"/>
              </a:solidFill>
              <a:latin typeface="Arial"/>
              <a:ea typeface="Arial"/>
              <a:cs typeface="Arial"/>
              <a:sym typeface="Arial"/>
            </a:endParaRPr>
          </a:p>
        </p:txBody>
      </p:sp>
      <p:sp>
        <p:nvSpPr>
          <p:cNvPr id="652" name="Google Shape;652;p37"/>
          <p:cNvSpPr txBox="1"/>
          <p:nvPr/>
        </p:nvSpPr>
        <p:spPr>
          <a:xfrm>
            <a:off x="2180575" y="5471525"/>
            <a:ext cx="7620000" cy="461700"/>
          </a:xfrm>
          <a:prstGeom prst="rect">
            <a:avLst/>
          </a:prstGeom>
          <a:noFill/>
          <a:ln>
            <a:noFill/>
          </a:ln>
        </p:spPr>
        <p:txBody>
          <a:bodyPr spcFirstLastPara="1" wrap="square" lIns="45700" tIns="45700" rIns="45700" bIns="45700" anchor="t" anchorCtr="0">
            <a:spAutoFit/>
          </a:bodyPr>
          <a:lstStyle/>
          <a:p>
            <a:pPr marL="1203325" indent="-1203325">
              <a:buClr>
                <a:srgbClr val="17375E"/>
              </a:buClr>
              <a:buSzPts val="2400"/>
            </a:pPr>
            <a:r>
              <a:rPr lang="en-US" sz="2400" kern="0">
                <a:solidFill>
                  <a:srgbClr val="17375E"/>
                </a:solidFill>
                <a:latin typeface="Calibri"/>
                <a:ea typeface="Calibri"/>
                <a:cs typeface="Calibri"/>
                <a:sym typeface="Calibri"/>
              </a:rPr>
              <a:t>Leadership Bonus is designed with “Roll - up System”</a:t>
            </a:r>
            <a:endParaRPr sz="1400" kern="0">
              <a:solidFill>
                <a:srgbClr val="000000"/>
              </a:solidFill>
              <a:latin typeface="Arial"/>
              <a:cs typeface="Arial"/>
              <a:sym typeface="Arial"/>
            </a:endParaRPr>
          </a:p>
        </p:txBody>
      </p:sp>
      <p:graphicFrame>
        <p:nvGraphicFramePr>
          <p:cNvPr id="653" name="Google Shape;653;p37"/>
          <p:cNvGraphicFramePr/>
          <p:nvPr>
            <p:extLst/>
          </p:nvPr>
        </p:nvGraphicFramePr>
        <p:xfrm>
          <a:off x="1718464" y="641300"/>
          <a:ext cx="8755075" cy="4759452"/>
        </p:xfrm>
        <a:graphic>
          <a:graphicData uri="http://schemas.openxmlformats.org/drawingml/2006/table">
            <a:tbl>
              <a:tblPr>
                <a:noFill/>
              </a:tblPr>
              <a:tblGrid>
                <a:gridCol w="1543850">
                  <a:extLst>
                    <a:ext uri="{9D8B030D-6E8A-4147-A177-3AD203B41FA5}">
                      <a16:colId xmlns:a16="http://schemas.microsoft.com/office/drawing/2014/main" val="20000"/>
                    </a:ext>
                  </a:extLst>
                </a:gridCol>
                <a:gridCol w="1063275">
                  <a:extLst>
                    <a:ext uri="{9D8B030D-6E8A-4147-A177-3AD203B41FA5}">
                      <a16:colId xmlns:a16="http://schemas.microsoft.com/office/drawing/2014/main" val="20001"/>
                    </a:ext>
                  </a:extLst>
                </a:gridCol>
                <a:gridCol w="1484725">
                  <a:extLst>
                    <a:ext uri="{9D8B030D-6E8A-4147-A177-3AD203B41FA5}">
                      <a16:colId xmlns:a16="http://schemas.microsoft.com/office/drawing/2014/main" val="20002"/>
                    </a:ext>
                  </a:extLst>
                </a:gridCol>
                <a:gridCol w="561800">
                  <a:extLst>
                    <a:ext uri="{9D8B030D-6E8A-4147-A177-3AD203B41FA5}">
                      <a16:colId xmlns:a16="http://schemas.microsoft.com/office/drawing/2014/main" val="20003"/>
                    </a:ext>
                  </a:extLst>
                </a:gridCol>
                <a:gridCol w="519250">
                  <a:extLst>
                    <a:ext uri="{9D8B030D-6E8A-4147-A177-3AD203B41FA5}">
                      <a16:colId xmlns:a16="http://schemas.microsoft.com/office/drawing/2014/main" val="20004"/>
                    </a:ext>
                  </a:extLst>
                </a:gridCol>
                <a:gridCol w="574475">
                  <a:extLst>
                    <a:ext uri="{9D8B030D-6E8A-4147-A177-3AD203B41FA5}">
                      <a16:colId xmlns:a16="http://schemas.microsoft.com/office/drawing/2014/main" val="20005"/>
                    </a:ext>
                  </a:extLst>
                </a:gridCol>
                <a:gridCol w="828075">
                  <a:extLst>
                    <a:ext uri="{9D8B030D-6E8A-4147-A177-3AD203B41FA5}">
                      <a16:colId xmlns:a16="http://schemas.microsoft.com/office/drawing/2014/main" val="20006"/>
                    </a:ext>
                  </a:extLst>
                </a:gridCol>
                <a:gridCol w="627300">
                  <a:extLst>
                    <a:ext uri="{9D8B030D-6E8A-4147-A177-3AD203B41FA5}">
                      <a16:colId xmlns:a16="http://schemas.microsoft.com/office/drawing/2014/main" val="20007"/>
                    </a:ext>
                  </a:extLst>
                </a:gridCol>
                <a:gridCol w="503075">
                  <a:extLst>
                    <a:ext uri="{9D8B030D-6E8A-4147-A177-3AD203B41FA5}">
                      <a16:colId xmlns:a16="http://schemas.microsoft.com/office/drawing/2014/main" val="20008"/>
                    </a:ext>
                  </a:extLst>
                </a:gridCol>
                <a:gridCol w="455450">
                  <a:extLst>
                    <a:ext uri="{9D8B030D-6E8A-4147-A177-3AD203B41FA5}">
                      <a16:colId xmlns:a16="http://schemas.microsoft.com/office/drawing/2014/main" val="20009"/>
                    </a:ext>
                  </a:extLst>
                </a:gridCol>
                <a:gridCol w="593800">
                  <a:extLst>
                    <a:ext uri="{9D8B030D-6E8A-4147-A177-3AD203B41FA5}">
                      <a16:colId xmlns:a16="http://schemas.microsoft.com/office/drawing/2014/main" val="20010"/>
                    </a:ext>
                  </a:extLst>
                </a:gridCol>
              </a:tblGrid>
              <a:tr h="527150">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Status</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Director Groups</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Qualifying Conditions</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Silver</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Gold</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Star</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Diamond</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Crown</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UCD</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DCD</a:t>
                      </a:r>
                      <a:endParaRPr b="1">
                        <a:latin typeface="Calibri"/>
                        <a:ea typeface="Calibri"/>
                        <a:cs typeface="Calibri"/>
                        <a:sym typeface="Calibri"/>
                      </a:endParaRPr>
                    </a:p>
                  </a:txBody>
                  <a:tcPr marL="28575" marR="28575" marT="19050" marB="19050" anchor="b">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lvl="0" indent="0" algn="ctr" rtl="0">
                        <a:lnSpc>
                          <a:spcPct val="115000"/>
                        </a:lnSpc>
                        <a:spcBef>
                          <a:spcPts val="0"/>
                        </a:spcBef>
                        <a:spcAft>
                          <a:spcPts val="0"/>
                        </a:spcAft>
                        <a:buNone/>
                      </a:pPr>
                      <a:r>
                        <a:rPr lang="en-US" b="1">
                          <a:latin typeface="Times New Roman"/>
                          <a:ea typeface="Times New Roman"/>
                          <a:cs typeface="Times New Roman"/>
                          <a:sym typeface="Times New Roman"/>
                        </a:rPr>
                        <a:t>DUCD</a:t>
                      </a:r>
                      <a:endParaRPr b="1">
                        <a:latin typeface="Times New Roman"/>
                        <a:ea typeface="Times New Roman"/>
                        <a:cs typeface="Times New Roman"/>
                        <a:sym typeface="Times New Roman"/>
                      </a:endParaRPr>
                    </a:p>
                  </a:txBody>
                  <a:tcPr marL="28575" marR="28575" marT="19050" marB="19050" anchor="b">
                    <a:lnL w="9525" cap="flat" cmpd="sng">
                      <a:solidFill>
                        <a:srgbClr val="FFFFFF"/>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extLst>
                  <a:ext uri="{0D108BD9-81ED-4DB2-BD59-A6C34878D82A}">
                    <a16:rowId xmlns:a16="http://schemas.microsoft.com/office/drawing/2014/main" val="10000"/>
                  </a:ext>
                </a:extLst>
              </a:tr>
              <a:tr h="450275">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Silver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1</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SP:40, PGPV-1801</a:t>
                      </a:r>
                      <a:endParaRPr b="1">
                        <a:latin typeface="Calibri"/>
                        <a:ea typeface="Calibri"/>
                        <a:cs typeface="Calibri"/>
                        <a:sym typeface="Calibri"/>
                      </a:endParaRPr>
                    </a:p>
                    <a:p>
                      <a:pPr marL="0" lvl="0" indent="0" algn="ctr" rtl="0">
                        <a:lnSpc>
                          <a:spcPct val="115000"/>
                        </a:lnSpc>
                        <a:spcBef>
                          <a:spcPts val="0"/>
                        </a:spcBef>
                        <a:spcAft>
                          <a:spcPts val="0"/>
                        </a:spcAft>
                        <a:buNone/>
                      </a:pPr>
                      <a:r>
                        <a:rPr lang="en-US" b="1">
                          <a:latin typeface="Calibri"/>
                          <a:ea typeface="Calibri"/>
                          <a:cs typeface="Calibri"/>
                          <a:sym typeface="Calibri"/>
                        </a:rPr>
                        <a:t>: GPV 5625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extLst>
                  <a:ext uri="{0D108BD9-81ED-4DB2-BD59-A6C34878D82A}">
                    <a16:rowId xmlns:a16="http://schemas.microsoft.com/office/drawing/2014/main" val="10001"/>
                  </a:ext>
                </a:extLst>
              </a:tr>
              <a:tr h="450275">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Gold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2</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SP:40, PGPV-1501</a:t>
                      </a:r>
                      <a:endParaRPr b="1">
                        <a:latin typeface="Calibri"/>
                        <a:ea typeface="Calibri"/>
                        <a:cs typeface="Calibri"/>
                        <a:sym typeface="Calibri"/>
                      </a:endParaRPr>
                    </a:p>
                    <a:p>
                      <a:pPr marL="0" lvl="0" indent="0" algn="ctr" rtl="0">
                        <a:lnSpc>
                          <a:spcPct val="115000"/>
                        </a:lnSpc>
                        <a:spcBef>
                          <a:spcPts val="0"/>
                        </a:spcBef>
                        <a:spcAft>
                          <a:spcPts val="0"/>
                        </a:spcAft>
                        <a:buNone/>
                      </a:pPr>
                      <a:r>
                        <a:rPr lang="en-US" b="1">
                          <a:latin typeface="Calibri"/>
                          <a:ea typeface="Calibri"/>
                          <a:cs typeface="Calibri"/>
                          <a:sym typeface="Calibri"/>
                        </a:rPr>
                        <a:t>:GPV 5625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extLst>
                  <a:ext uri="{0D108BD9-81ED-4DB2-BD59-A6C34878D82A}">
                    <a16:rowId xmlns:a16="http://schemas.microsoft.com/office/drawing/2014/main" val="10002"/>
                  </a:ext>
                </a:extLst>
              </a:tr>
              <a:tr h="450275">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Star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3</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SP:40, PGPV-1001</a:t>
                      </a:r>
                      <a:endParaRPr b="1">
                        <a:latin typeface="Calibri"/>
                        <a:ea typeface="Calibri"/>
                        <a:cs typeface="Calibri"/>
                        <a:sym typeface="Calibri"/>
                      </a:endParaRPr>
                    </a:p>
                    <a:p>
                      <a:pPr marL="0" lvl="0" indent="0" algn="ctr" rtl="0">
                        <a:lnSpc>
                          <a:spcPct val="115000"/>
                        </a:lnSpc>
                        <a:spcBef>
                          <a:spcPts val="0"/>
                        </a:spcBef>
                        <a:spcAft>
                          <a:spcPts val="0"/>
                        </a:spcAft>
                        <a:buNone/>
                      </a:pPr>
                      <a:r>
                        <a:rPr lang="en-US" b="1">
                          <a:latin typeface="Calibri"/>
                          <a:ea typeface="Calibri"/>
                          <a:cs typeface="Calibri"/>
                          <a:sym typeface="Calibri"/>
                        </a:rPr>
                        <a:t>:GPV 5625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extLst>
                  <a:ext uri="{0D108BD9-81ED-4DB2-BD59-A6C34878D82A}">
                    <a16:rowId xmlns:a16="http://schemas.microsoft.com/office/drawing/2014/main" val="10003"/>
                  </a:ext>
                </a:extLst>
              </a:tr>
              <a:tr h="450275">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Diamond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4</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SP:40, PGPV-501:</a:t>
                      </a:r>
                      <a:endParaRPr b="1">
                        <a:latin typeface="Calibri"/>
                        <a:ea typeface="Calibri"/>
                        <a:cs typeface="Calibri"/>
                        <a:sym typeface="Calibri"/>
                      </a:endParaRPr>
                    </a:p>
                    <a:p>
                      <a:pPr marL="0" lvl="0" indent="0" algn="ctr" rtl="0">
                        <a:lnSpc>
                          <a:spcPct val="115000"/>
                        </a:lnSpc>
                        <a:spcBef>
                          <a:spcPts val="0"/>
                        </a:spcBef>
                        <a:spcAft>
                          <a:spcPts val="0"/>
                        </a:spcAft>
                        <a:buNone/>
                      </a:pPr>
                      <a:r>
                        <a:rPr lang="en-US" b="1">
                          <a:latin typeface="Calibri"/>
                          <a:ea typeface="Calibri"/>
                          <a:cs typeface="Calibri"/>
                          <a:sym typeface="Calibri"/>
                        </a:rPr>
                        <a:t>GPV 5625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4</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extLst>
                  <a:ext uri="{0D108BD9-81ED-4DB2-BD59-A6C34878D82A}">
                    <a16:rowId xmlns:a16="http://schemas.microsoft.com/office/drawing/2014/main" val="10004"/>
                  </a:ext>
                </a:extLst>
              </a:tr>
              <a:tr h="289950">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Crown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6</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dirty="0" smtClean="0">
                          <a:latin typeface="Calibri"/>
                          <a:ea typeface="Calibri"/>
                          <a:cs typeface="Calibri"/>
                          <a:sym typeface="Calibri"/>
                        </a:rPr>
                        <a:t>SP:100, </a:t>
                      </a:r>
                      <a:endParaRPr b="1" dirty="0">
                        <a:latin typeface="Calibri"/>
                        <a:ea typeface="Calibri"/>
                        <a:cs typeface="Calibri"/>
                        <a:sym typeface="Calibri"/>
                      </a:endParaRPr>
                    </a:p>
                    <a:p>
                      <a:pPr marL="0" lvl="0" indent="0" algn="ctr" rtl="0">
                        <a:lnSpc>
                          <a:spcPct val="115000"/>
                        </a:lnSpc>
                        <a:spcBef>
                          <a:spcPts val="0"/>
                        </a:spcBef>
                        <a:spcAft>
                          <a:spcPts val="0"/>
                        </a:spcAft>
                        <a:buNone/>
                      </a:pPr>
                      <a:r>
                        <a:rPr lang="en-US" b="1" dirty="0">
                          <a:latin typeface="Calibri"/>
                          <a:ea typeface="Calibri"/>
                          <a:cs typeface="Calibri"/>
                          <a:sym typeface="Calibri"/>
                        </a:rPr>
                        <a:t>GPV 5625</a:t>
                      </a:r>
                      <a:endParaRPr b="1" dirty="0">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4</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3</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extLst>
                  <a:ext uri="{0D108BD9-81ED-4DB2-BD59-A6C34878D82A}">
                    <a16:rowId xmlns:a16="http://schemas.microsoft.com/office/drawing/2014/main" val="10005"/>
                  </a:ext>
                </a:extLst>
              </a:tr>
              <a:tr h="289950">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Universal Crown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8</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dirty="0" smtClean="0">
                          <a:latin typeface="Calibri"/>
                          <a:ea typeface="Calibri"/>
                          <a:cs typeface="Calibri"/>
                          <a:sym typeface="Calibri"/>
                        </a:rPr>
                        <a:t>SP:100, </a:t>
                      </a:r>
                      <a:endParaRPr b="1" dirty="0">
                        <a:latin typeface="Calibri"/>
                        <a:ea typeface="Calibri"/>
                        <a:cs typeface="Calibri"/>
                        <a:sym typeface="Calibri"/>
                      </a:endParaRPr>
                    </a:p>
                    <a:p>
                      <a:pPr marL="0" lvl="0" indent="0" algn="ctr" rtl="0">
                        <a:lnSpc>
                          <a:spcPct val="115000"/>
                        </a:lnSpc>
                        <a:spcBef>
                          <a:spcPts val="0"/>
                        </a:spcBef>
                        <a:spcAft>
                          <a:spcPts val="0"/>
                        </a:spcAft>
                        <a:buNone/>
                      </a:pPr>
                      <a:r>
                        <a:rPr lang="en-US" b="1" dirty="0">
                          <a:latin typeface="Calibri"/>
                          <a:ea typeface="Calibri"/>
                          <a:cs typeface="Calibri"/>
                          <a:sym typeface="Calibri"/>
                        </a:rPr>
                        <a:t>GPV 5625</a:t>
                      </a:r>
                      <a:endParaRPr b="1" dirty="0">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4</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3</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2</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8ECF4"/>
                    </a:solidFill>
                  </a:tcPr>
                </a:tc>
                <a:extLst>
                  <a:ext uri="{0D108BD9-81ED-4DB2-BD59-A6C34878D82A}">
                    <a16:rowId xmlns:a16="http://schemas.microsoft.com/office/drawing/2014/main" val="10006"/>
                  </a:ext>
                </a:extLst>
              </a:tr>
              <a:tr h="289950">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Double Crown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12</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dirty="0" smtClean="0">
                          <a:latin typeface="Calibri"/>
                          <a:ea typeface="Calibri"/>
                          <a:cs typeface="Calibri"/>
                          <a:sym typeface="Calibri"/>
                        </a:rPr>
                        <a:t>SP:200, </a:t>
                      </a:r>
                      <a:endParaRPr b="1" dirty="0">
                        <a:latin typeface="Calibri"/>
                        <a:ea typeface="Calibri"/>
                        <a:cs typeface="Calibri"/>
                        <a:sym typeface="Calibri"/>
                      </a:endParaRPr>
                    </a:p>
                    <a:p>
                      <a:pPr marL="0" lvl="0" indent="0" algn="ctr" rtl="0">
                        <a:lnSpc>
                          <a:spcPct val="115000"/>
                        </a:lnSpc>
                        <a:spcBef>
                          <a:spcPts val="0"/>
                        </a:spcBef>
                        <a:spcAft>
                          <a:spcPts val="0"/>
                        </a:spcAft>
                        <a:buNone/>
                      </a:pPr>
                      <a:r>
                        <a:rPr lang="en-US" b="1" dirty="0">
                          <a:latin typeface="Calibri"/>
                          <a:ea typeface="Calibri"/>
                          <a:cs typeface="Calibri"/>
                          <a:sym typeface="Calibri"/>
                        </a:rPr>
                        <a:t>GPV 5625</a:t>
                      </a:r>
                      <a:endParaRPr b="1" dirty="0">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4</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3</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2</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1</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b="1"/>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D7E7"/>
                    </a:solidFill>
                  </a:tcPr>
                </a:tc>
                <a:extLst>
                  <a:ext uri="{0D108BD9-81ED-4DB2-BD59-A6C34878D82A}">
                    <a16:rowId xmlns:a16="http://schemas.microsoft.com/office/drawing/2014/main" val="10007"/>
                  </a:ext>
                </a:extLst>
              </a:tr>
              <a:tr h="450275">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Double Universal Crown Director</a:t>
                      </a:r>
                      <a:endParaRPr b="1">
                        <a:latin typeface="Calibri"/>
                        <a:ea typeface="Calibri"/>
                        <a:cs typeface="Calibri"/>
                        <a:sym typeface="Calibri"/>
                      </a:endParaRPr>
                    </a:p>
                  </a:txBody>
                  <a:tcPr marL="28575" marR="28575" marT="19050" marB="19050" anchor="b">
                    <a:lnL w="19050"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&gt;=16</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dirty="0" smtClean="0">
                          <a:latin typeface="Calibri"/>
                          <a:ea typeface="Calibri"/>
                          <a:cs typeface="Calibri"/>
                          <a:sym typeface="Calibri"/>
                        </a:rPr>
                        <a:t>SP:300, </a:t>
                      </a:r>
                      <a:endParaRPr b="1" dirty="0">
                        <a:latin typeface="Calibri"/>
                        <a:ea typeface="Calibri"/>
                        <a:cs typeface="Calibri"/>
                        <a:sym typeface="Calibri"/>
                      </a:endParaRPr>
                    </a:p>
                    <a:p>
                      <a:pPr marL="0" lvl="0" indent="0" algn="ctr" rtl="0">
                        <a:lnSpc>
                          <a:spcPct val="115000"/>
                        </a:lnSpc>
                        <a:spcBef>
                          <a:spcPts val="0"/>
                        </a:spcBef>
                        <a:spcAft>
                          <a:spcPts val="0"/>
                        </a:spcAft>
                        <a:buNone/>
                      </a:pPr>
                      <a:r>
                        <a:rPr lang="en-US" b="1" dirty="0">
                          <a:latin typeface="Calibri"/>
                          <a:ea typeface="Calibri"/>
                          <a:cs typeface="Calibri"/>
                          <a:sym typeface="Calibri"/>
                        </a:rPr>
                        <a:t>GPV 5625</a:t>
                      </a:r>
                      <a:endParaRPr b="1" dirty="0">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5</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4</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3</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2</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a:latin typeface="Calibri"/>
                          <a:ea typeface="Calibri"/>
                          <a:cs typeface="Calibri"/>
                          <a:sym typeface="Calibri"/>
                        </a:rPr>
                        <a:t>1</a:t>
                      </a:r>
                      <a:endParaRPr b="1">
                        <a:latin typeface="Calibri"/>
                        <a:ea typeface="Calibri"/>
                        <a:cs typeface="Calibri"/>
                        <a:sym typeface="Calibri"/>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en-US" b="1" dirty="0">
                          <a:latin typeface="Times New Roman"/>
                          <a:ea typeface="Times New Roman"/>
                          <a:cs typeface="Times New Roman"/>
                          <a:sym typeface="Times New Roman"/>
                        </a:rPr>
                        <a:t>0.5</a:t>
                      </a:r>
                      <a:endParaRPr b="1" dirty="0">
                        <a:latin typeface="Times New Roman"/>
                        <a:ea typeface="Times New Roman"/>
                        <a:cs typeface="Times New Roman"/>
                        <a:sym typeface="Times New Roman"/>
                      </a:endParaRPr>
                    </a:p>
                  </a:txBody>
                  <a:tcPr marL="28575" marR="28575" marT="19050" marB="19050" anchor="b">
                    <a:lnL w="9525"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1611499"/>
      </p:ext>
    </p:extLst>
  </p:cSld>
  <p:clrMapOvr>
    <a:masterClrMapping/>
  </p:clrMapOvr>
  <mc:AlternateContent xmlns:mc="http://schemas.openxmlformats.org/markup-compatibility/2006" xmlns:p14="http://schemas.microsoft.com/office/powerpoint/2010/main">
    <mc:Choice Requires="p14">
      <p:transition p14:dur="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38"/>
          <p:cNvSpPr txBox="1"/>
          <p:nvPr/>
        </p:nvSpPr>
        <p:spPr>
          <a:xfrm>
            <a:off x="1905000" y="533420"/>
            <a:ext cx="8458200" cy="553998"/>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a:solidFill>
                  <a:srgbClr val="17375E"/>
                </a:solidFill>
                <a:latin typeface="Arial"/>
                <a:ea typeface="Arial"/>
                <a:cs typeface="Arial"/>
                <a:sym typeface="Arial"/>
              </a:rPr>
              <a:t>LEADERSHIP BONUS - 1</a:t>
            </a:r>
            <a:r>
              <a:rPr lang="en-US" sz="3000" b="1" kern="0">
                <a:solidFill>
                  <a:srgbClr val="17375E"/>
                </a:solidFill>
                <a:latin typeface="Arial"/>
                <a:cs typeface="Arial"/>
                <a:sym typeface="Arial"/>
              </a:rPr>
              <a:t>8</a:t>
            </a:r>
            <a:r>
              <a:rPr lang="en-US" sz="3000" b="1" kern="0">
                <a:solidFill>
                  <a:srgbClr val="17375E"/>
                </a:solidFill>
                <a:latin typeface="Arial"/>
                <a:ea typeface="Arial"/>
                <a:cs typeface="Arial"/>
                <a:sym typeface="Arial"/>
              </a:rPr>
              <a:t>%</a:t>
            </a:r>
            <a:endParaRPr sz="3000" b="1" kern="0">
              <a:solidFill>
                <a:srgbClr val="17375E"/>
              </a:solidFill>
              <a:latin typeface="Arial"/>
              <a:ea typeface="Arial"/>
              <a:cs typeface="Arial"/>
              <a:sym typeface="Arial"/>
            </a:endParaRPr>
          </a:p>
        </p:txBody>
      </p:sp>
      <p:sp>
        <p:nvSpPr>
          <p:cNvPr id="659" name="Google Shape;659;p38"/>
          <p:cNvSpPr txBox="1"/>
          <p:nvPr/>
        </p:nvSpPr>
        <p:spPr>
          <a:xfrm>
            <a:off x="1646150" y="2392057"/>
            <a:ext cx="2684400" cy="147728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dirty="0" smtClean="0">
                <a:solidFill>
                  <a:srgbClr val="17375E"/>
                </a:solidFill>
                <a:latin typeface="Arial"/>
                <a:cs typeface="Arial"/>
                <a:sym typeface="Arial"/>
              </a:rPr>
              <a:t>Formula for LOB</a:t>
            </a:r>
            <a:r>
              <a:rPr lang="en-US" sz="3000" b="1" kern="0" dirty="0" smtClean="0">
                <a:solidFill>
                  <a:srgbClr val="17375E"/>
                </a:solidFill>
                <a:latin typeface="Arial"/>
                <a:ea typeface="Arial"/>
                <a:cs typeface="Arial"/>
                <a:sym typeface="Arial"/>
              </a:rPr>
              <a:t> </a:t>
            </a:r>
            <a:r>
              <a:rPr lang="en-US" sz="3000" b="1" kern="0" dirty="0">
                <a:solidFill>
                  <a:srgbClr val="17375E"/>
                </a:solidFill>
                <a:latin typeface="Arial"/>
                <a:ea typeface="Arial"/>
                <a:cs typeface="Arial"/>
                <a:sym typeface="Arial"/>
              </a:rPr>
              <a:t>Point Value </a:t>
            </a:r>
            <a:r>
              <a:rPr lang="en-US" sz="2800" b="1" kern="0" dirty="0">
                <a:solidFill>
                  <a:srgbClr val="17375E"/>
                </a:solidFill>
                <a:latin typeface="Arial"/>
                <a:cs typeface="Arial"/>
                <a:sym typeface="Arial"/>
              </a:rPr>
              <a:t>=</a:t>
            </a:r>
            <a:endParaRPr sz="3000" b="1" kern="0" dirty="0">
              <a:solidFill>
                <a:srgbClr val="17375E"/>
              </a:solidFill>
              <a:latin typeface="Arial"/>
              <a:ea typeface="Arial"/>
              <a:cs typeface="Arial"/>
              <a:sym typeface="Arial"/>
            </a:endParaRPr>
          </a:p>
        </p:txBody>
      </p:sp>
      <p:sp>
        <p:nvSpPr>
          <p:cNvPr id="660" name="Google Shape;660;p38"/>
          <p:cNvSpPr txBox="1"/>
          <p:nvPr/>
        </p:nvSpPr>
        <p:spPr>
          <a:xfrm>
            <a:off x="4130975" y="2869100"/>
            <a:ext cx="6423600" cy="523200"/>
          </a:xfrm>
          <a:prstGeom prst="rect">
            <a:avLst/>
          </a:prstGeom>
          <a:noFill/>
          <a:ln>
            <a:noFill/>
          </a:ln>
        </p:spPr>
        <p:txBody>
          <a:bodyPr spcFirstLastPara="1" wrap="square" lIns="45700" tIns="45700" rIns="45700" bIns="45700" anchor="ctr" anchorCtr="0">
            <a:spAutoFit/>
          </a:bodyPr>
          <a:lstStyle/>
          <a:p>
            <a:pPr algn="ctr">
              <a:buClr>
                <a:srgbClr val="17375E"/>
              </a:buClr>
              <a:buSzPts val="2800"/>
            </a:pPr>
            <a:r>
              <a:rPr lang="en-US" sz="2800" b="1" kern="0">
                <a:solidFill>
                  <a:srgbClr val="17375E"/>
                </a:solidFill>
                <a:latin typeface="Arial"/>
                <a:ea typeface="Arial"/>
                <a:cs typeface="Arial"/>
                <a:sym typeface="Arial"/>
              </a:rPr>
              <a:t>1</a:t>
            </a:r>
            <a:r>
              <a:rPr lang="en-US" sz="2800" b="1" kern="0">
                <a:solidFill>
                  <a:srgbClr val="17375E"/>
                </a:solidFill>
                <a:latin typeface="Arial"/>
                <a:cs typeface="Arial"/>
                <a:sym typeface="Arial"/>
              </a:rPr>
              <a:t>8</a:t>
            </a:r>
            <a:r>
              <a:rPr lang="en-US" sz="2800" b="1" kern="0">
                <a:solidFill>
                  <a:srgbClr val="17375E"/>
                </a:solidFill>
                <a:latin typeface="Arial"/>
                <a:ea typeface="Arial"/>
                <a:cs typeface="Arial"/>
                <a:sym typeface="Arial"/>
              </a:rPr>
              <a:t>% of company Turnover in BV </a:t>
            </a:r>
            <a:endParaRPr sz="1400" kern="0">
              <a:solidFill>
                <a:srgbClr val="000000"/>
              </a:solidFill>
              <a:latin typeface="Arial"/>
              <a:cs typeface="Arial"/>
              <a:sym typeface="Arial"/>
            </a:endParaRPr>
          </a:p>
        </p:txBody>
      </p:sp>
      <p:cxnSp>
        <p:nvCxnSpPr>
          <p:cNvPr id="661" name="Google Shape;661;p38"/>
          <p:cNvCxnSpPr/>
          <p:nvPr/>
        </p:nvCxnSpPr>
        <p:spPr>
          <a:xfrm>
            <a:off x="4223792" y="3392308"/>
            <a:ext cx="6264696" cy="0"/>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662" name="Google Shape;662;p38"/>
          <p:cNvSpPr txBox="1"/>
          <p:nvPr/>
        </p:nvSpPr>
        <p:spPr>
          <a:xfrm>
            <a:off x="3071664" y="3507471"/>
            <a:ext cx="8458200" cy="584775"/>
          </a:xfrm>
          <a:prstGeom prst="rect">
            <a:avLst/>
          </a:prstGeom>
          <a:noFill/>
          <a:ln>
            <a:noFill/>
          </a:ln>
        </p:spPr>
        <p:txBody>
          <a:bodyPr spcFirstLastPara="1" wrap="square" lIns="45700" tIns="45700" rIns="45700" bIns="45700" anchor="ctr" anchorCtr="0">
            <a:spAutoFit/>
          </a:bodyPr>
          <a:lstStyle/>
          <a:p>
            <a:pPr algn="ctr">
              <a:buClr>
                <a:srgbClr val="17375E"/>
              </a:buClr>
              <a:buSzPts val="3200"/>
            </a:pPr>
            <a:r>
              <a:rPr lang="en-US" sz="3200" b="1" kern="0">
                <a:solidFill>
                  <a:srgbClr val="17375E"/>
                </a:solidFill>
                <a:latin typeface="Arial"/>
                <a:ea typeface="Arial"/>
                <a:cs typeface="Arial"/>
                <a:sym typeface="Arial"/>
              </a:rPr>
              <a:t>No of LOB points achieved</a:t>
            </a: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68579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a:off x="415600" y="202563"/>
            <a:ext cx="11360800" cy="763600"/>
          </a:xfrm>
          <a:prstGeom prst="rect">
            <a:avLst/>
          </a:prstGeom>
        </p:spPr>
        <p:txBody>
          <a:bodyPr spcFirstLastPara="1" wrap="square" lIns="121900" tIns="121900" rIns="121900" bIns="121900" anchor="t" anchorCtr="0">
            <a:noAutofit/>
          </a:bodyPr>
          <a:lstStyle/>
          <a:p>
            <a:pPr algn="l"/>
            <a:r>
              <a:rPr lang="en-GB" dirty="0" smtClean="0"/>
              <a:t>Importance of LOB &amp; points to consider</a:t>
            </a:r>
            <a:endParaRPr dirty="0"/>
          </a:p>
        </p:txBody>
      </p:sp>
      <p:sp>
        <p:nvSpPr>
          <p:cNvPr id="144" name="Google Shape;144;p28"/>
          <p:cNvSpPr txBox="1">
            <a:spLocks noGrp="1"/>
          </p:cNvSpPr>
          <p:nvPr>
            <p:ph type="body" idx="1"/>
          </p:nvPr>
        </p:nvSpPr>
        <p:spPr>
          <a:xfrm>
            <a:off x="415600" y="1536633"/>
            <a:ext cx="11360800" cy="4555200"/>
          </a:xfrm>
          <a:prstGeom prst="rect">
            <a:avLst/>
          </a:prstGeom>
        </p:spPr>
        <p:txBody>
          <a:bodyPr spcFirstLastPara="1" wrap="square" lIns="121900" tIns="121900" rIns="121900" bIns="121900" anchor="t" anchorCtr="0">
            <a:normAutofit/>
          </a:bodyPr>
          <a:lstStyle/>
          <a:p>
            <a:pPr marL="342900">
              <a:spcBef>
                <a:spcPts val="1067"/>
              </a:spcBef>
            </a:pPr>
            <a:r>
              <a:rPr lang="en-GB" sz="2400" dirty="0" smtClean="0">
                <a:solidFill>
                  <a:schemeClr val="dk1"/>
                </a:solidFill>
              </a:rPr>
              <a:t>More you achieve LOB more you get Money, hence FOCUS on LOB </a:t>
            </a:r>
          </a:p>
          <a:p>
            <a:pPr marL="342900">
              <a:spcBef>
                <a:spcPts val="1067"/>
              </a:spcBef>
            </a:pPr>
            <a:r>
              <a:rPr lang="en-GB" sz="2400" dirty="0" smtClean="0">
                <a:solidFill>
                  <a:schemeClr val="dk1"/>
                </a:solidFill>
              </a:rPr>
              <a:t>Focus on </a:t>
            </a:r>
            <a:r>
              <a:rPr lang="en-GB" sz="2400" dirty="0" err="1" smtClean="0">
                <a:solidFill>
                  <a:schemeClr val="dk1"/>
                </a:solidFill>
              </a:rPr>
              <a:t>Dept</a:t>
            </a:r>
            <a:r>
              <a:rPr lang="en-GB" sz="2400" dirty="0" smtClean="0">
                <a:solidFill>
                  <a:schemeClr val="dk1"/>
                </a:solidFill>
              </a:rPr>
              <a:t> – one qualified LEG should reach more than 5625 </a:t>
            </a:r>
            <a:r>
              <a:rPr lang="en-GB" sz="2400" dirty="0" err="1" smtClean="0">
                <a:solidFill>
                  <a:schemeClr val="dk1"/>
                </a:solidFill>
              </a:rPr>
              <a:t>Pv</a:t>
            </a:r>
            <a:endParaRPr lang="en-GB" sz="2400" dirty="0" smtClean="0">
              <a:solidFill>
                <a:schemeClr val="dk1"/>
              </a:solidFill>
            </a:endParaRPr>
          </a:p>
          <a:p>
            <a:pPr marL="342900">
              <a:spcBef>
                <a:spcPts val="1067"/>
              </a:spcBef>
            </a:pPr>
            <a:r>
              <a:rPr lang="en-GB" sz="2400" dirty="0" smtClean="0">
                <a:solidFill>
                  <a:schemeClr val="dk1"/>
                </a:solidFill>
              </a:rPr>
              <a:t>To set a one LEG – try to get more Multiple LOB from that leg/line</a:t>
            </a:r>
          </a:p>
          <a:p>
            <a:pPr marL="342900">
              <a:spcBef>
                <a:spcPts val="1067"/>
              </a:spcBef>
            </a:pPr>
            <a:r>
              <a:rPr lang="en-GB" sz="2400" dirty="0" smtClean="0">
                <a:solidFill>
                  <a:schemeClr val="dk1"/>
                </a:solidFill>
              </a:rPr>
              <a:t>To achieve more income always remember the side volume GAME</a:t>
            </a:r>
          </a:p>
          <a:p>
            <a:pPr marL="342900">
              <a:spcBef>
                <a:spcPts val="1067"/>
              </a:spcBef>
            </a:pPr>
            <a:r>
              <a:rPr lang="en-GB" sz="2400" dirty="0" smtClean="0">
                <a:solidFill>
                  <a:schemeClr val="dk1"/>
                </a:solidFill>
              </a:rPr>
              <a:t>More the side volume more the income</a:t>
            </a:r>
          </a:p>
          <a:p>
            <a:pPr marL="342900">
              <a:spcBef>
                <a:spcPts val="1067"/>
              </a:spcBef>
            </a:pPr>
            <a:r>
              <a:rPr lang="en-GB" sz="2400" dirty="0" smtClean="0">
                <a:solidFill>
                  <a:schemeClr val="dk1"/>
                </a:solidFill>
              </a:rPr>
              <a:t>Passing mark will just help you cross the level hence focus on more side volume </a:t>
            </a:r>
          </a:p>
          <a:p>
            <a:pPr marL="342900">
              <a:spcBef>
                <a:spcPts val="1067"/>
              </a:spcBef>
            </a:pPr>
            <a:r>
              <a:rPr lang="en-GB" sz="2400" dirty="0" smtClean="0">
                <a:solidFill>
                  <a:schemeClr val="dk1"/>
                </a:solidFill>
              </a:rPr>
              <a:t>To achieve more side volume get 2000pv from your CUSTOMER BASE</a:t>
            </a:r>
            <a:endParaRPr sz="2400" dirty="0">
              <a:solidFill>
                <a:schemeClr val="dk1"/>
              </a:solidFill>
            </a:endParaRPr>
          </a:p>
        </p:txBody>
      </p:sp>
      <p:pic>
        <p:nvPicPr>
          <p:cNvPr id="4" name="Picture 3" descr="D:\Vestige Logo-TM.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36472" y="202563"/>
            <a:ext cx="1152128" cy="1117916"/>
          </a:xfrm>
          <a:prstGeom prst="rect">
            <a:avLst/>
          </a:prstGeom>
          <a:noFill/>
          <a:ln>
            <a:noFill/>
          </a:ln>
        </p:spPr>
      </p:pic>
    </p:spTree>
    <p:extLst>
      <p:ext uri="{BB962C8B-B14F-4D97-AF65-F5344CB8AC3E}">
        <p14:creationId xmlns:p14="http://schemas.microsoft.com/office/powerpoint/2010/main" val="2865398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9"/>
          <p:cNvSpPr txBox="1"/>
          <p:nvPr/>
        </p:nvSpPr>
        <p:spPr>
          <a:xfrm>
            <a:off x="1828800" y="533420"/>
            <a:ext cx="8458200" cy="553998"/>
          </a:xfrm>
          <a:prstGeom prst="rect">
            <a:avLst/>
          </a:prstGeom>
          <a:noFill/>
          <a:ln>
            <a:noFill/>
          </a:ln>
        </p:spPr>
        <p:txBody>
          <a:bodyPr spcFirstLastPara="1" wrap="square" lIns="45700" tIns="45700" rIns="45700" bIns="45700" anchor="ctr" anchorCtr="0">
            <a:spAutoFit/>
          </a:bodyPr>
          <a:lstStyle/>
          <a:p>
            <a:pPr marL="0" marR="0" lvl="0" indent="0" algn="ctr" defTabSz="914400" rtl="0" eaLnBrk="1" fontAlgn="auto" latinLnBrk="0" hangingPunct="1">
              <a:lnSpc>
                <a:spcPct val="100000"/>
              </a:lnSpc>
              <a:spcBef>
                <a:spcPts val="0"/>
              </a:spcBef>
              <a:spcAft>
                <a:spcPts val="0"/>
              </a:spcAft>
              <a:buClr>
                <a:srgbClr val="17375E"/>
              </a:buClr>
              <a:buSzPts val="3000"/>
              <a:buFontTx/>
              <a:buNone/>
              <a:tabLst/>
              <a:defRPr/>
            </a:pPr>
            <a:r>
              <a:rPr kumimoji="0" lang="en-US" sz="3000" b="1" i="0" u="none" strike="noStrike" kern="1200" cap="none" spc="0" normalizeH="0" baseline="0" noProof="0" dirty="0">
                <a:ln>
                  <a:noFill/>
                </a:ln>
                <a:solidFill>
                  <a:srgbClr val="17375E"/>
                </a:solidFill>
                <a:effectLst/>
                <a:uLnTx/>
                <a:uFillTx/>
                <a:latin typeface="Arial"/>
                <a:ea typeface="Arial"/>
                <a:cs typeface="Arial"/>
                <a:sym typeface="Arial"/>
              </a:rPr>
              <a:t>Director </a:t>
            </a:r>
            <a:r>
              <a:rPr kumimoji="0" lang="en-US" sz="3000" b="1" i="0" u="none" strike="noStrike" kern="1200" cap="none" spc="0" normalizeH="0" baseline="0" noProof="0" dirty="0" smtClean="0">
                <a:ln>
                  <a:noFill/>
                </a:ln>
                <a:solidFill>
                  <a:srgbClr val="17375E"/>
                </a:solidFill>
                <a:effectLst/>
                <a:uLnTx/>
                <a:uFillTx/>
                <a:latin typeface="Arial"/>
                <a:ea typeface="Arial"/>
                <a:cs typeface="Arial"/>
                <a:sym typeface="Arial"/>
              </a:rPr>
              <a:t>Bonus passing mark</a:t>
            </a:r>
            <a:endParaRPr kumimoji="0" sz="3000" b="1" i="0" u="none" strike="noStrike" kern="1200" cap="none" spc="0" normalizeH="0" baseline="0" noProof="0" dirty="0">
              <a:ln>
                <a:noFill/>
              </a:ln>
              <a:solidFill>
                <a:srgbClr val="17375E"/>
              </a:solidFill>
              <a:effectLst/>
              <a:uLnTx/>
              <a:uFillTx/>
              <a:latin typeface="Arial"/>
              <a:ea typeface="Arial"/>
              <a:cs typeface="Arial"/>
              <a:sym typeface="Arial"/>
            </a:endParaRPr>
          </a:p>
        </p:txBody>
      </p:sp>
      <p:cxnSp>
        <p:nvCxnSpPr>
          <p:cNvPr id="323" name="Google Shape;323;p29"/>
          <p:cNvCxnSpPr/>
          <p:nvPr/>
        </p:nvCxnSpPr>
        <p:spPr>
          <a:xfrm rot="10800000">
            <a:off x="6057900" y="1900934"/>
            <a:ext cx="0" cy="975758"/>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324" name="Google Shape;324;p29"/>
          <p:cNvSpPr/>
          <p:nvPr/>
        </p:nvSpPr>
        <p:spPr>
          <a:xfrm>
            <a:off x="5422900" y="14776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25" name="Google Shape;325;p29"/>
          <p:cNvSpPr txBox="1"/>
          <p:nvPr/>
        </p:nvSpPr>
        <p:spPr>
          <a:xfrm>
            <a:off x="5465677" y="1509858"/>
            <a:ext cx="1260647"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rPr>
              <a:t>You (Silver)</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6" name="Google Shape;326;p29"/>
          <p:cNvSpPr txBox="1"/>
          <p:nvPr/>
        </p:nvSpPr>
        <p:spPr>
          <a:xfrm>
            <a:off x="6927956" y="1509858"/>
            <a:ext cx="583665"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dirty="0" smtClean="0">
                <a:ln>
                  <a:noFill/>
                </a:ln>
                <a:solidFill>
                  <a:srgbClr val="000000"/>
                </a:solidFill>
                <a:effectLst/>
                <a:uLnTx/>
                <a:uFillTx/>
                <a:latin typeface="Calibri"/>
                <a:ea typeface="+mn-ea"/>
                <a:cs typeface="Calibri"/>
                <a:sym typeface="Calibri"/>
              </a:rPr>
              <a:t>1800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7" name="Google Shape;327;p29"/>
          <p:cNvSpPr txBox="1"/>
          <p:nvPr/>
        </p:nvSpPr>
        <p:spPr>
          <a:xfrm>
            <a:off x="3904245" y="5113344"/>
            <a:ext cx="4952700" cy="923289"/>
          </a:xfrm>
          <a:prstGeom prst="rect">
            <a:avLst/>
          </a:prstGeom>
          <a:solidFill>
            <a:schemeClr val="accent1"/>
          </a:solidFill>
          <a:ln>
            <a:noFill/>
          </a:ln>
          <a:effectLst>
            <a:outerShdw blurRad="50800" dist="27940" dir="5400000" rotWithShape="0">
              <a:srgbClr val="000000">
                <a:alpha val="31764"/>
              </a:srgbClr>
            </a:outerShdw>
          </a:effectLst>
        </p:spPr>
        <p:txBody>
          <a:bodyPr spcFirstLastPara="1" wrap="square" lIns="45700" tIns="45700" rIns="45700" bIns="45700" anchor="t" anchorCtr="0">
            <a:sp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Tx/>
              <a:buNone/>
              <a:tabLst/>
              <a:defRPr/>
            </a:pPr>
            <a:r>
              <a:rPr kumimoji="0" lang="en-US" sz="1700" b="1" i="0" u="none" strike="noStrike" kern="1200" cap="none" spc="0" normalizeH="0" baseline="0" noProof="0" dirty="0" smtClean="0">
                <a:ln>
                  <a:noFill/>
                </a:ln>
                <a:solidFill>
                  <a:prstClr val="white"/>
                </a:solidFill>
                <a:effectLst/>
                <a:uLnTx/>
                <a:uFillTx/>
                <a:latin typeface="Calibri" panose="020F0502020204030204"/>
                <a:ea typeface="+mn-ea"/>
                <a:cs typeface="+mn-cs"/>
              </a:rPr>
              <a:t>Director </a:t>
            </a:r>
            <a:r>
              <a:rPr kumimoji="0" lang="en-US" sz="1700" b="1" i="0" u="none" strike="noStrike" kern="1200" cap="none" spc="0" normalizeH="0" baseline="0" noProof="0" dirty="0">
                <a:ln>
                  <a:noFill/>
                </a:ln>
                <a:solidFill>
                  <a:prstClr val="white"/>
                </a:solidFill>
                <a:effectLst/>
                <a:uLnTx/>
                <a:uFillTx/>
                <a:latin typeface="Calibri" panose="020F0502020204030204"/>
                <a:ea typeface="+mn-ea"/>
                <a:cs typeface="+mn-cs"/>
              </a:rPr>
              <a:t>Bonus</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278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18 = 5004</a:t>
            </a:r>
            <a:endParaRPr kumimoji="0" sz="1800" b="0" i="0" u="none" strike="noStrike" kern="1200" cap="none" spc="0" normalizeH="0" baseline="0" noProof="0" dirty="0">
              <a:ln>
                <a:noFill/>
              </a:ln>
              <a:solidFill>
                <a:prstClr val="white"/>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5004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a:t>
            </a:r>
            <a:r>
              <a:rPr lang="en-US" dirty="0" smtClean="0">
                <a:solidFill>
                  <a:prstClr val="white"/>
                </a:solidFill>
                <a:latin typeface="Calibri"/>
                <a:ea typeface="Calibri"/>
                <a:cs typeface="Calibri"/>
                <a:sym typeface="Calibri"/>
              </a:rPr>
              <a:t>Point Value</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noProof="0" dirty="0" err="1" smtClean="0">
                <a:ln>
                  <a:noFill/>
                </a:ln>
                <a:solidFill>
                  <a:prstClr val="white"/>
                </a:solidFill>
                <a:effectLst/>
                <a:uLnTx/>
                <a:uFillTx/>
                <a:latin typeface="Calibri"/>
                <a:ea typeface="Calibri"/>
                <a:cs typeface="Calibri"/>
                <a:sym typeface="Calibri"/>
              </a:rPr>
              <a:t>Rs</a:t>
            </a:r>
            <a:r>
              <a:rPr kumimoji="0" lang="en-US" sz="1800" b="0" i="0" u="none" strike="noStrike" kern="1200" cap="none" spc="0" normalizeH="0" noProof="0" dirty="0" smtClean="0">
                <a:ln>
                  <a:noFill/>
                </a:ln>
                <a:solidFill>
                  <a:prstClr val="white"/>
                </a:solidFill>
                <a:effectLst/>
                <a:uLnTx/>
                <a:uFillTx/>
                <a:latin typeface="Calibri"/>
                <a:ea typeface="Calibri"/>
                <a:cs typeface="Calibri"/>
                <a:sym typeface="Calibri"/>
              </a:rPr>
              <a:t>.</a:t>
            </a:r>
            <a:r>
              <a:rPr kumimoji="0" lang="en-US" sz="1800" b="1" i="0" u="none" strike="noStrike" kern="1200" cap="none" spc="0" normalizeH="0" baseline="0" noProof="0" dirty="0" smtClean="0">
                <a:ln>
                  <a:noFill/>
                </a:ln>
                <a:solidFill>
                  <a:prstClr val="white"/>
                </a:solidFill>
                <a:effectLst/>
                <a:uLnTx/>
                <a:uFillTx/>
                <a:latin typeface="Calibri"/>
                <a:ea typeface="Calibri"/>
                <a:cs typeface="Calibri"/>
                <a:sym typeface="Calibri"/>
              </a:rPr>
              <a:t>/-</a:t>
            </a:r>
            <a:endParaRPr kumimoji="0" lang="en-US" sz="1800" b="1" i="0" u="none" strike="noStrike" kern="1200" cap="none" spc="0" normalizeH="0" baseline="0" noProof="0" dirty="0" smtClean="0">
              <a:ln>
                <a:noFill/>
              </a:ln>
              <a:solidFill>
                <a:prstClr val="white"/>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Travel Fund = 5004 x </a:t>
            </a:r>
            <a:r>
              <a:rPr lang="en-US" dirty="0" smtClean="0">
                <a:solidFill>
                  <a:prstClr val="white"/>
                </a:solidFill>
                <a:latin typeface="Calibri"/>
                <a:ea typeface="Calibri"/>
                <a:cs typeface="Calibri"/>
                <a:sym typeface="Calibri"/>
              </a:rPr>
              <a:t>Point Value</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noProof="0" dirty="0" err="1" smtClean="0">
                <a:ln>
                  <a:noFill/>
                </a:ln>
                <a:solidFill>
                  <a:prstClr val="white"/>
                </a:solidFill>
                <a:effectLst/>
                <a:uLnTx/>
                <a:uFillTx/>
                <a:latin typeface="Calibri"/>
                <a:ea typeface="Calibri"/>
                <a:cs typeface="Calibri"/>
                <a:sym typeface="Calibri"/>
              </a:rPr>
              <a:t>Rs</a:t>
            </a:r>
            <a:r>
              <a:rPr kumimoji="0" lang="en-US" sz="1800" b="0" i="0" u="none" strike="noStrike" kern="1200" cap="none" spc="0" normalizeH="0" noProof="0" dirty="0" smtClean="0">
                <a:ln>
                  <a:noFill/>
                </a:ln>
                <a:solidFill>
                  <a:prstClr val="white"/>
                </a:solidFill>
                <a:effectLst/>
                <a:uLnTx/>
                <a:uFillTx/>
                <a:latin typeface="Calibri"/>
                <a:ea typeface="Calibri"/>
                <a:cs typeface="Calibri"/>
                <a:sym typeface="Calibri"/>
              </a:rPr>
              <a:t>./-</a:t>
            </a:r>
            <a:endPar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endParaRPr>
          </a:p>
        </p:txBody>
      </p:sp>
      <p:sp>
        <p:nvSpPr>
          <p:cNvPr id="328" name="Google Shape;328;p29"/>
          <p:cNvSpPr txBox="1"/>
          <p:nvPr/>
        </p:nvSpPr>
        <p:spPr>
          <a:xfrm>
            <a:off x="4326959" y="3724883"/>
            <a:ext cx="3678249" cy="1200329"/>
          </a:xfrm>
          <a:prstGeom prst="rect">
            <a:avLst/>
          </a:prstGeom>
          <a:solidFill>
            <a:schemeClr val="accent1"/>
          </a:solidFill>
          <a:ln>
            <a:noFill/>
          </a:ln>
          <a:effectLst>
            <a:outerShdw blurRad="50800" dist="27940" dir="5400000" rotWithShape="0">
              <a:srgbClr val="000000">
                <a:alpha val="31764"/>
              </a:srgbClr>
            </a:outerShdw>
          </a:effectLst>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You (SD)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1800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6%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108</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A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1800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5%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90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B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2000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4%               </a:t>
            </a:r>
            <a:r>
              <a:rPr kumimoji="0" lang="en-US" sz="1800" b="0" i="0" u="sng" strike="noStrike" kern="1200" cap="none" spc="0" normalizeH="0" baseline="0" noProof="0" dirty="0">
                <a:ln>
                  <a:noFill/>
                </a:ln>
                <a:solidFill>
                  <a:prstClr val="white"/>
                </a:solidFill>
                <a:effectLst/>
                <a:uLnTx/>
                <a:uFillTx/>
                <a:latin typeface="Calibri"/>
                <a:ea typeface="Calibri"/>
                <a:cs typeface="Calibri"/>
                <a:sym typeface="Calibri"/>
              </a:rPr>
              <a:t>= </a:t>
            </a:r>
            <a:r>
              <a:rPr kumimoji="0" lang="en-US" sz="1800" b="0" i="0" u="sng" strike="noStrike" kern="1200" cap="none" spc="0" normalizeH="0" baseline="0" noProof="0" dirty="0" smtClean="0">
                <a:ln>
                  <a:noFill/>
                </a:ln>
                <a:solidFill>
                  <a:prstClr val="white"/>
                </a:solidFill>
                <a:effectLst/>
                <a:uLnTx/>
                <a:uFillTx/>
                <a:latin typeface="Calibri"/>
                <a:ea typeface="Calibri"/>
                <a:cs typeface="Calibri"/>
                <a:sym typeface="Calibri"/>
              </a:rPr>
              <a:t>80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Total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278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9" name="Google Shape;329;p29"/>
          <p:cNvSpPr/>
          <p:nvPr/>
        </p:nvSpPr>
        <p:spPr>
          <a:xfrm>
            <a:off x="5435600" y="20745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30" name="Google Shape;330;p29"/>
          <p:cNvSpPr txBox="1"/>
          <p:nvPr/>
        </p:nvSpPr>
        <p:spPr>
          <a:xfrm>
            <a:off x="5938410" y="2106758"/>
            <a:ext cx="238980"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rPr>
              <a:t>A</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1" name="Google Shape;331;p29"/>
          <p:cNvSpPr txBox="1"/>
          <p:nvPr/>
        </p:nvSpPr>
        <p:spPr>
          <a:xfrm>
            <a:off x="6940656" y="2106758"/>
            <a:ext cx="583665"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dirty="0" smtClean="0">
                <a:ln>
                  <a:noFill/>
                </a:ln>
                <a:solidFill>
                  <a:srgbClr val="000000"/>
                </a:solidFill>
                <a:effectLst/>
                <a:uLnTx/>
                <a:uFillTx/>
                <a:latin typeface="Calibri"/>
                <a:ea typeface="+mn-ea"/>
                <a:cs typeface="Calibri"/>
                <a:sym typeface="Calibri"/>
              </a:rPr>
              <a:t>1800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2" name="Google Shape;332;p29"/>
          <p:cNvSpPr/>
          <p:nvPr/>
        </p:nvSpPr>
        <p:spPr>
          <a:xfrm>
            <a:off x="5422900" y="26841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33" name="Google Shape;333;p29"/>
          <p:cNvSpPr txBox="1"/>
          <p:nvPr/>
        </p:nvSpPr>
        <p:spPr>
          <a:xfrm>
            <a:off x="5953845" y="2716358"/>
            <a:ext cx="233510"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rPr>
              <a:t>B</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4" name="Google Shape;334;p29"/>
          <p:cNvSpPr txBox="1"/>
          <p:nvPr/>
        </p:nvSpPr>
        <p:spPr>
          <a:xfrm>
            <a:off x="6927956" y="2716358"/>
            <a:ext cx="583665"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dirty="0" smtClean="0">
                <a:ln>
                  <a:noFill/>
                </a:ln>
                <a:solidFill>
                  <a:srgbClr val="000000"/>
                </a:solidFill>
                <a:effectLst/>
                <a:uLnTx/>
                <a:uFillTx/>
                <a:latin typeface="Calibri"/>
                <a:ea typeface="+mn-ea"/>
                <a:cs typeface="Calibri"/>
                <a:sym typeface="Calibri"/>
              </a:rPr>
              <a:t>2001</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5" name="Google Shape;335;p29"/>
          <p:cNvSpPr txBox="1"/>
          <p:nvPr/>
        </p:nvSpPr>
        <p:spPr>
          <a:xfrm>
            <a:off x="8047149" y="1490800"/>
            <a:ext cx="863400" cy="369300"/>
          </a:xfrm>
          <a:prstGeom prst="rect">
            <a:avLst/>
          </a:prstGeom>
          <a:solidFill>
            <a:srgbClr val="FFE599"/>
          </a:solid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sym typeface="Calibri"/>
              </a:rPr>
              <a:t>6%</a:t>
            </a:r>
            <a:endParaRPr kumimoji="0"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6" name="Google Shape;336;p29"/>
          <p:cNvSpPr txBox="1"/>
          <p:nvPr/>
        </p:nvSpPr>
        <p:spPr>
          <a:xfrm>
            <a:off x="8047156" y="2100400"/>
            <a:ext cx="863400" cy="369300"/>
          </a:xfrm>
          <a:prstGeom prst="rect">
            <a:avLst/>
          </a:prstGeom>
          <a:solidFill>
            <a:srgbClr val="FFE599"/>
          </a:solid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sym typeface="Calibri"/>
              </a:rPr>
              <a:t>5%</a:t>
            </a:r>
            <a:endParaRPr kumimoji="0"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7" name="Google Shape;337;p29"/>
          <p:cNvSpPr txBox="1"/>
          <p:nvPr/>
        </p:nvSpPr>
        <p:spPr>
          <a:xfrm>
            <a:off x="8034456" y="2710000"/>
            <a:ext cx="876000" cy="369300"/>
          </a:xfrm>
          <a:prstGeom prst="rect">
            <a:avLst/>
          </a:prstGeom>
          <a:solidFill>
            <a:srgbClr val="FFE599"/>
          </a:solid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sym typeface="Calibri"/>
              </a:rPr>
              <a:t>4%</a:t>
            </a:r>
            <a:endParaRPr kumimoji="0"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7962074"/>
      </p:ext>
    </p:extLst>
  </p:cSld>
  <p:clrMapOvr>
    <a:masterClrMapping/>
  </p:clrMapOvr>
  <mc:AlternateContent xmlns:mc="http://schemas.openxmlformats.org/markup-compatibility/2006" xmlns:p14="http://schemas.microsoft.com/office/powerpoint/2010/main">
    <mc:Choice Requires="p14">
      <p:transition spd="slow" p14:dur="2000">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5">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26">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2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30">
                                            <p:txEl>
                                              <p:pRg st="0" end="0"/>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32"/>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3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34">
                                            <p:txEl>
                                              <p:pRg st="0" end="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3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5">
                                            <p:txEl>
                                              <p:pRg st="0" end="0"/>
                                            </p:txEl>
                                          </p:spTgt>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36">
                                            <p:txEl>
                                              <p:pRg st="0" end="0"/>
                                            </p:txEl>
                                          </p:spTgt>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337">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28">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28">
                                            <p:txEl>
                                              <p:pRg st="1" end="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28">
                                            <p:txEl>
                                              <p:pRg st="2" end="2"/>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28">
                                            <p:txEl>
                                              <p:pRg st="3" end="3"/>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27">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27">
                                            <p:txEl>
                                              <p:pRg st="1" end="1"/>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9"/>
          <p:cNvSpPr txBox="1"/>
          <p:nvPr/>
        </p:nvSpPr>
        <p:spPr>
          <a:xfrm>
            <a:off x="1828800" y="533440"/>
            <a:ext cx="8804366" cy="553957"/>
          </a:xfrm>
          <a:prstGeom prst="rect">
            <a:avLst/>
          </a:prstGeom>
          <a:noFill/>
          <a:ln>
            <a:noFill/>
          </a:ln>
        </p:spPr>
        <p:txBody>
          <a:bodyPr spcFirstLastPara="1" wrap="square" lIns="45700" tIns="45700" rIns="45700" bIns="45700" anchor="ctr" anchorCtr="0">
            <a:spAutoFit/>
          </a:bodyPr>
          <a:lstStyle/>
          <a:p>
            <a:pPr marL="0" marR="0" lvl="0" indent="0" algn="ctr" defTabSz="914400" rtl="0" eaLnBrk="1" fontAlgn="auto" latinLnBrk="0" hangingPunct="1">
              <a:lnSpc>
                <a:spcPct val="100000"/>
              </a:lnSpc>
              <a:spcBef>
                <a:spcPts val="0"/>
              </a:spcBef>
              <a:spcAft>
                <a:spcPts val="0"/>
              </a:spcAft>
              <a:buClr>
                <a:srgbClr val="17375E"/>
              </a:buClr>
              <a:buSzPts val="3000"/>
              <a:buFontTx/>
              <a:buNone/>
              <a:tabLst/>
              <a:defRPr/>
            </a:pPr>
            <a:r>
              <a:rPr kumimoji="0" lang="en-US" sz="3000" b="1" i="0" u="none" strike="noStrike" kern="1200" cap="none" spc="0" normalizeH="0" baseline="0" noProof="0" dirty="0">
                <a:ln>
                  <a:noFill/>
                </a:ln>
                <a:solidFill>
                  <a:srgbClr val="17375E"/>
                </a:solidFill>
                <a:effectLst/>
                <a:uLnTx/>
                <a:uFillTx/>
                <a:latin typeface="Arial"/>
                <a:ea typeface="Arial"/>
                <a:cs typeface="Arial"/>
                <a:sym typeface="Arial"/>
              </a:rPr>
              <a:t>Director </a:t>
            </a:r>
            <a:r>
              <a:rPr kumimoji="0" lang="en-US" sz="3000" b="1" i="0" u="none" strike="noStrike" kern="1200" cap="none" spc="0" normalizeH="0" baseline="0" noProof="0" dirty="0" smtClean="0">
                <a:ln>
                  <a:noFill/>
                </a:ln>
                <a:solidFill>
                  <a:srgbClr val="17375E"/>
                </a:solidFill>
                <a:effectLst/>
                <a:uLnTx/>
                <a:uFillTx/>
                <a:latin typeface="Arial"/>
                <a:ea typeface="Arial"/>
                <a:cs typeface="Arial"/>
                <a:sym typeface="Arial"/>
              </a:rPr>
              <a:t>Bonus (Customer Base 2000pv add on)</a:t>
            </a:r>
            <a:endParaRPr kumimoji="0" sz="3000" b="1" i="0" u="none" strike="noStrike" kern="1200" cap="none" spc="0" normalizeH="0" baseline="0" noProof="0" dirty="0">
              <a:ln>
                <a:noFill/>
              </a:ln>
              <a:solidFill>
                <a:srgbClr val="17375E"/>
              </a:solidFill>
              <a:effectLst/>
              <a:uLnTx/>
              <a:uFillTx/>
              <a:latin typeface="Arial"/>
              <a:ea typeface="Arial"/>
              <a:cs typeface="Arial"/>
              <a:sym typeface="Arial"/>
            </a:endParaRPr>
          </a:p>
        </p:txBody>
      </p:sp>
      <p:cxnSp>
        <p:nvCxnSpPr>
          <p:cNvPr id="323" name="Google Shape;323;p29"/>
          <p:cNvCxnSpPr/>
          <p:nvPr/>
        </p:nvCxnSpPr>
        <p:spPr>
          <a:xfrm rot="10800000">
            <a:off x="6057900" y="1900934"/>
            <a:ext cx="0" cy="975758"/>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324" name="Google Shape;324;p29"/>
          <p:cNvSpPr/>
          <p:nvPr/>
        </p:nvSpPr>
        <p:spPr>
          <a:xfrm>
            <a:off x="5422900" y="14776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25" name="Google Shape;325;p29"/>
          <p:cNvSpPr txBox="1"/>
          <p:nvPr/>
        </p:nvSpPr>
        <p:spPr>
          <a:xfrm>
            <a:off x="5465677" y="1509858"/>
            <a:ext cx="1260647"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rPr>
              <a:t>You (Silver)</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6" name="Google Shape;326;p29"/>
          <p:cNvSpPr txBox="1"/>
          <p:nvPr/>
        </p:nvSpPr>
        <p:spPr>
          <a:xfrm>
            <a:off x="6927956" y="1509858"/>
            <a:ext cx="583665"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dirty="0" smtClean="0">
                <a:ln>
                  <a:noFill/>
                </a:ln>
                <a:solidFill>
                  <a:srgbClr val="000000"/>
                </a:solidFill>
                <a:effectLst/>
                <a:uLnTx/>
                <a:uFillTx/>
                <a:latin typeface="Calibri"/>
                <a:ea typeface="+mn-ea"/>
                <a:cs typeface="Calibri"/>
                <a:sym typeface="Calibri"/>
              </a:rPr>
              <a:t>3800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7" name="Google Shape;327;p29"/>
          <p:cNvSpPr txBox="1"/>
          <p:nvPr/>
        </p:nvSpPr>
        <p:spPr>
          <a:xfrm>
            <a:off x="720549" y="5016465"/>
            <a:ext cx="10933612" cy="1200288"/>
          </a:xfrm>
          <a:prstGeom prst="rect">
            <a:avLst/>
          </a:prstGeom>
          <a:solidFill>
            <a:schemeClr val="accent1"/>
          </a:solidFill>
          <a:ln>
            <a:noFill/>
          </a:ln>
          <a:effectLst>
            <a:outerShdw blurRad="50800" dist="27940" dir="5400000" rotWithShape="0">
              <a:srgbClr val="000000">
                <a:alpha val="31764"/>
              </a:srgbClr>
            </a:outerShdw>
          </a:effectLst>
        </p:spPr>
        <p:txBody>
          <a:bodyPr spcFirstLastPara="1" wrap="square" lIns="45700" tIns="45700" rIns="45700" bIns="45700" anchor="t" anchorCtr="0">
            <a:spAutoFit/>
          </a:bodyPr>
          <a:lstStyle/>
          <a:p>
            <a:pPr marL="0" marR="0" lvl="0" indent="0" algn="ctr" defTabSz="914400" rtl="0" eaLnBrk="1" fontAlgn="auto" latinLnBrk="0" hangingPunct="1">
              <a:lnSpc>
                <a:spcPct val="100000"/>
              </a:lnSpc>
              <a:spcBef>
                <a:spcPts val="0"/>
              </a:spcBef>
              <a:spcAft>
                <a:spcPts val="0"/>
              </a:spcAft>
              <a:buClr>
                <a:prstClr val="white"/>
              </a:buClr>
              <a:buSzPts val="1800"/>
              <a:buFontTx/>
              <a:buNone/>
              <a:tabLst/>
              <a:defRPr/>
            </a:pPr>
            <a:r>
              <a:rPr kumimoji="0" lang="en-US" sz="1700" b="1" i="0" u="none" strike="noStrike" kern="1200" cap="none" spc="0" normalizeH="0" baseline="0" noProof="0" dirty="0" smtClean="0">
                <a:ln>
                  <a:noFill/>
                </a:ln>
                <a:solidFill>
                  <a:prstClr val="white"/>
                </a:solidFill>
                <a:effectLst/>
                <a:uLnTx/>
                <a:uFillTx/>
                <a:latin typeface="Calibri" panose="020F0502020204030204"/>
                <a:ea typeface="+mn-ea"/>
                <a:cs typeface="+mn-cs"/>
              </a:rPr>
              <a:t>Director </a:t>
            </a:r>
            <a:r>
              <a:rPr kumimoji="0" lang="en-US" sz="1700" b="1" i="0" u="none" strike="noStrike" kern="1200" cap="none" spc="0" normalizeH="0" baseline="0" noProof="0" dirty="0">
                <a:ln>
                  <a:noFill/>
                </a:ln>
                <a:solidFill>
                  <a:prstClr val="white"/>
                </a:solidFill>
                <a:effectLst/>
                <a:uLnTx/>
                <a:uFillTx/>
                <a:latin typeface="Calibri" panose="020F0502020204030204"/>
                <a:ea typeface="+mn-ea"/>
                <a:cs typeface="+mn-cs"/>
              </a:rPr>
              <a:t>Bonus</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570 X 18 = 10260</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X </a:t>
            </a:r>
            <a:r>
              <a:rPr lang="en-US" u="sng" dirty="0" smtClean="0">
                <a:solidFill>
                  <a:prstClr val="white"/>
                </a:solidFill>
                <a:latin typeface="Calibri"/>
                <a:ea typeface="Calibri"/>
                <a:cs typeface="Calibri"/>
                <a:sym typeface="Calibri"/>
              </a:rPr>
              <a:t>Point Value</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kumimoji="0" lang="en-US" sz="1800" b="1" i="0" u="none" strike="noStrike" kern="1200" cap="none" spc="0" normalizeH="0" baseline="0" noProof="0" dirty="0" err="1" smtClean="0">
                <a:ln>
                  <a:noFill/>
                </a:ln>
                <a:solidFill>
                  <a:prstClr val="white"/>
                </a:solidFill>
                <a:effectLst/>
                <a:uLnTx/>
                <a:uFillTx/>
                <a:latin typeface="Calibri"/>
                <a:ea typeface="Calibri"/>
                <a:cs typeface="Calibri"/>
                <a:sym typeface="Calibri"/>
              </a:rPr>
              <a:t>Rs</a:t>
            </a:r>
            <a:r>
              <a:rPr kumimoji="0" lang="en-US" sz="1800" b="1" i="0" u="none" strike="noStrike" kern="1200" cap="none" spc="0" normalizeH="0" baseline="0" noProof="0" dirty="0" smtClean="0">
                <a:ln>
                  <a:noFill/>
                </a:ln>
                <a:solidFill>
                  <a:prstClr val="white"/>
                </a:solidFill>
                <a:effectLst/>
                <a:uLnTx/>
                <a:uFillTx/>
                <a:latin typeface="Calibri"/>
                <a:ea typeface="Calibri"/>
                <a:cs typeface="Calibri"/>
                <a:sym typeface="Calibri"/>
              </a:rPr>
              <a:t>./-</a:t>
            </a:r>
            <a:endParaRPr kumimoji="0" lang="en-US" sz="1800" b="1" i="0" u="none" strike="noStrike" kern="1200" cap="none" spc="0" normalizeH="0" baseline="0" noProof="0" dirty="0" smtClean="0">
              <a:ln>
                <a:noFill/>
              </a:ln>
              <a:solidFill>
                <a:prstClr val="white"/>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1" i="0" u="none" strike="noStrike" kern="1200" cap="none" spc="0" normalizeH="0" baseline="0" noProof="0" dirty="0" smtClean="0">
                <a:ln>
                  <a:noFill/>
                </a:ln>
                <a:solidFill>
                  <a:prstClr val="white"/>
                </a:solidFill>
                <a:effectLst/>
                <a:uLnTx/>
                <a:uFillTx/>
                <a:latin typeface="Calibri"/>
                <a:ea typeface="Calibri"/>
                <a:cs typeface="Calibri"/>
                <a:sym typeface="Calibri"/>
              </a:rPr>
              <a:t>Travel Fund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10260 x </a:t>
            </a:r>
            <a:r>
              <a:rPr lang="en-US" u="sng" noProof="0" dirty="0" smtClean="0">
                <a:solidFill>
                  <a:prstClr val="white"/>
                </a:solidFill>
                <a:latin typeface="Calibri"/>
                <a:ea typeface="Calibri"/>
                <a:cs typeface="Calibri"/>
                <a:sym typeface="Calibri"/>
              </a:rPr>
              <a:t>Point Value</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lang="en-US" dirty="0" err="1" smtClean="0">
                <a:solidFill>
                  <a:prstClr val="white"/>
                </a:solidFill>
                <a:latin typeface="Calibri"/>
                <a:ea typeface="Calibri"/>
                <a:cs typeface="Calibri"/>
                <a:sym typeface="Calibri"/>
              </a:rPr>
              <a:t>Rs</a:t>
            </a:r>
            <a:r>
              <a:rPr lang="en-US" dirty="0" smtClean="0">
                <a:solidFill>
                  <a:prstClr val="white"/>
                </a:solidFill>
                <a:latin typeface="Calibri"/>
                <a:ea typeface="Calibri"/>
                <a:cs typeface="Calibri"/>
                <a:sym typeface="Calibri"/>
              </a:rPr>
              <a:t>.</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a:t>
            </a:r>
            <a:endPar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1" i="0" u="none" strike="noStrike" kern="1200" cap="none" spc="0" normalizeH="0" baseline="0" noProof="0" dirty="0" smtClean="0">
                <a:ln>
                  <a:noFill/>
                </a:ln>
                <a:solidFill>
                  <a:prstClr val="white"/>
                </a:solidFill>
                <a:effectLst/>
                <a:uLnTx/>
                <a:uFillTx/>
                <a:latin typeface="Calibri"/>
                <a:ea typeface="Calibri"/>
                <a:cs typeface="Calibri"/>
                <a:sym typeface="Calibri"/>
              </a:rPr>
              <a:t>Team Building Bonus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10260 x </a:t>
            </a:r>
            <a:r>
              <a:rPr lang="en-US" u="sng" dirty="0" smtClean="0">
                <a:solidFill>
                  <a:prstClr val="white"/>
                </a:solidFill>
                <a:latin typeface="Calibri"/>
                <a:ea typeface="Calibri"/>
                <a:cs typeface="Calibri"/>
                <a:sym typeface="Calibri"/>
              </a:rPr>
              <a:t>Point Value</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lang="en-US" dirty="0" err="1" smtClean="0">
                <a:solidFill>
                  <a:prstClr val="white"/>
                </a:solidFill>
                <a:latin typeface="Calibri"/>
                <a:ea typeface="Calibri"/>
                <a:cs typeface="Calibri"/>
                <a:sym typeface="Calibri"/>
              </a:rPr>
              <a:t>Rs</a:t>
            </a:r>
            <a:r>
              <a:rPr lang="en-US" dirty="0" smtClean="0">
                <a:solidFill>
                  <a:prstClr val="white"/>
                </a:solidFill>
                <a:latin typeface="Calibri"/>
                <a:ea typeface="Calibri"/>
                <a:cs typeface="Calibri"/>
                <a:sym typeface="Calibri"/>
              </a:rPr>
              <a:t>.</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a:t>
            </a:r>
            <a:endPar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1" i="0" u="none" strike="noStrike" kern="1200" cap="none" spc="0" normalizeH="0" baseline="0" noProof="0" dirty="0" smtClean="0">
                <a:ln>
                  <a:noFill/>
                </a:ln>
                <a:solidFill>
                  <a:prstClr val="white"/>
                </a:solidFill>
                <a:effectLst/>
                <a:uLnTx/>
                <a:uFillTx/>
                <a:latin typeface="Calibri"/>
                <a:ea typeface="Calibri"/>
                <a:cs typeface="Calibri"/>
                <a:sym typeface="Calibri"/>
              </a:rPr>
              <a:t>LOB</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 A + B = 3800 + 3800 = 7600 x 5% = 380 x 18 = 6840 LOB points x </a:t>
            </a:r>
            <a:r>
              <a:rPr lang="en-US" u="sng" dirty="0" smtClean="0">
                <a:solidFill>
                  <a:prstClr val="white"/>
                </a:solidFill>
                <a:latin typeface="Calibri"/>
                <a:ea typeface="Calibri"/>
                <a:cs typeface="Calibri"/>
                <a:sym typeface="Calibri"/>
              </a:rPr>
              <a:t>Point Value</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r>
              <a:rPr lang="en-US" dirty="0" err="1" smtClean="0">
                <a:solidFill>
                  <a:prstClr val="white"/>
                </a:solidFill>
                <a:latin typeface="Calibri"/>
                <a:ea typeface="Calibri"/>
                <a:cs typeface="Calibri"/>
                <a:sym typeface="Calibri"/>
              </a:rPr>
              <a:t>Rs</a:t>
            </a:r>
            <a:r>
              <a:rPr lang="en-US" dirty="0" smtClean="0">
                <a:solidFill>
                  <a:prstClr val="white"/>
                </a:solidFill>
                <a:latin typeface="Calibri"/>
                <a:ea typeface="Calibri"/>
                <a:cs typeface="Calibri"/>
                <a:sym typeface="Calibri"/>
              </a:rPr>
              <a:t>./-</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             </a:t>
            </a:r>
            <a:endPar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endParaRPr>
          </a:p>
        </p:txBody>
      </p:sp>
      <p:sp>
        <p:nvSpPr>
          <p:cNvPr id="328" name="Google Shape;328;p29"/>
          <p:cNvSpPr txBox="1"/>
          <p:nvPr/>
        </p:nvSpPr>
        <p:spPr>
          <a:xfrm>
            <a:off x="4386605" y="3584664"/>
            <a:ext cx="3678249" cy="1200329"/>
          </a:xfrm>
          <a:prstGeom prst="rect">
            <a:avLst/>
          </a:prstGeom>
          <a:solidFill>
            <a:schemeClr val="accent1"/>
          </a:solidFill>
          <a:ln>
            <a:noFill/>
          </a:ln>
          <a:effectLst>
            <a:outerShdw blurRad="50800" dist="27940" dir="5400000" rotWithShape="0">
              <a:srgbClr val="000000">
                <a:alpha val="31764"/>
              </a:srgbClr>
            </a:outerShdw>
          </a:effectLst>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You (SD)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3800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6%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228</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A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3800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5%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190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B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3800 </a:t>
            </a: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X 4%               </a:t>
            </a:r>
            <a:r>
              <a:rPr kumimoji="0" lang="en-US" sz="1800" b="0" i="0" u="sng" strike="noStrike" kern="1200" cap="none" spc="0" normalizeH="0" baseline="0" noProof="0" dirty="0">
                <a:ln>
                  <a:noFill/>
                </a:ln>
                <a:solidFill>
                  <a:prstClr val="white"/>
                </a:solidFill>
                <a:effectLst/>
                <a:uLnTx/>
                <a:uFillTx/>
                <a:latin typeface="Calibri"/>
                <a:ea typeface="Calibri"/>
                <a:cs typeface="Calibri"/>
                <a:sym typeface="Calibri"/>
              </a:rPr>
              <a:t>= </a:t>
            </a:r>
            <a:r>
              <a:rPr kumimoji="0" lang="en-US" sz="1800" b="0" i="0" u="sng" strike="noStrike" kern="1200" cap="none" spc="0" normalizeH="0" baseline="0" noProof="0" dirty="0" smtClean="0">
                <a:ln>
                  <a:noFill/>
                </a:ln>
                <a:solidFill>
                  <a:prstClr val="white"/>
                </a:solidFill>
                <a:effectLst/>
                <a:uLnTx/>
                <a:uFillTx/>
                <a:latin typeface="Calibri"/>
                <a:ea typeface="Calibri"/>
                <a:cs typeface="Calibri"/>
                <a:sym typeface="Calibri"/>
              </a:rPr>
              <a:t>152</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
                <a:prstClr val="white"/>
              </a:buClr>
              <a:buSzPts val="1800"/>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Total                                               = </a:t>
            </a:r>
            <a:r>
              <a:rPr kumimoji="0" lang="en-US" sz="1800" b="0" i="0" u="none" strike="noStrike" kern="1200" cap="none" spc="0" normalizeH="0" baseline="0" noProof="0" dirty="0" smtClean="0">
                <a:ln>
                  <a:noFill/>
                </a:ln>
                <a:solidFill>
                  <a:prstClr val="white"/>
                </a:solidFill>
                <a:effectLst/>
                <a:uLnTx/>
                <a:uFillTx/>
                <a:latin typeface="Calibri"/>
                <a:ea typeface="Calibri"/>
                <a:cs typeface="Calibri"/>
                <a:sym typeface="Calibri"/>
              </a:rPr>
              <a:t>570  </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9" name="Google Shape;329;p29"/>
          <p:cNvSpPr/>
          <p:nvPr/>
        </p:nvSpPr>
        <p:spPr>
          <a:xfrm>
            <a:off x="5435600" y="20745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30" name="Google Shape;330;p29"/>
          <p:cNvSpPr txBox="1"/>
          <p:nvPr/>
        </p:nvSpPr>
        <p:spPr>
          <a:xfrm>
            <a:off x="5938410" y="2106758"/>
            <a:ext cx="238980"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rPr>
              <a:t>A</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1" name="Google Shape;331;p29"/>
          <p:cNvSpPr txBox="1"/>
          <p:nvPr/>
        </p:nvSpPr>
        <p:spPr>
          <a:xfrm>
            <a:off x="6940656" y="2106758"/>
            <a:ext cx="583665"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dirty="0" smtClean="0">
                <a:ln>
                  <a:noFill/>
                </a:ln>
                <a:solidFill>
                  <a:srgbClr val="000000"/>
                </a:solidFill>
                <a:effectLst/>
                <a:uLnTx/>
                <a:uFillTx/>
                <a:latin typeface="Calibri"/>
                <a:ea typeface="+mn-ea"/>
                <a:cs typeface="Calibri"/>
                <a:sym typeface="Calibri"/>
              </a:rPr>
              <a:t>3800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2" name="Google Shape;332;p29"/>
          <p:cNvSpPr/>
          <p:nvPr/>
        </p:nvSpPr>
        <p:spPr>
          <a:xfrm>
            <a:off x="5422900" y="26841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333" name="Google Shape;333;p29"/>
          <p:cNvSpPr txBox="1"/>
          <p:nvPr/>
        </p:nvSpPr>
        <p:spPr>
          <a:xfrm>
            <a:off x="5953845" y="2716358"/>
            <a:ext cx="233510"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rPr>
              <a:t>B</a:t>
            </a: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4" name="Google Shape;334;p29"/>
          <p:cNvSpPr txBox="1"/>
          <p:nvPr/>
        </p:nvSpPr>
        <p:spPr>
          <a:xfrm>
            <a:off x="6927956" y="2716358"/>
            <a:ext cx="583665" cy="369291"/>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0" i="0" u="none" strike="noStrike" kern="1200" cap="none" spc="0" normalizeH="0" baseline="0" noProof="0" dirty="0" smtClean="0">
                <a:ln>
                  <a:noFill/>
                </a:ln>
                <a:solidFill>
                  <a:srgbClr val="000000"/>
                </a:solidFill>
                <a:effectLst/>
                <a:uLnTx/>
                <a:uFillTx/>
                <a:latin typeface="Calibri"/>
                <a:ea typeface="+mn-ea"/>
                <a:cs typeface="Calibri"/>
                <a:sym typeface="Calibri"/>
              </a:rPr>
              <a:t>3800</a:t>
            </a: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5" name="Google Shape;335;p29"/>
          <p:cNvSpPr txBox="1"/>
          <p:nvPr/>
        </p:nvSpPr>
        <p:spPr>
          <a:xfrm>
            <a:off x="8047149" y="1490800"/>
            <a:ext cx="863400" cy="369300"/>
          </a:xfrm>
          <a:prstGeom prst="rect">
            <a:avLst/>
          </a:prstGeom>
          <a:solidFill>
            <a:srgbClr val="FFE599"/>
          </a:solid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sym typeface="Calibri"/>
              </a:rPr>
              <a:t>6%</a:t>
            </a:r>
            <a:endParaRPr kumimoji="0"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6" name="Google Shape;336;p29"/>
          <p:cNvSpPr txBox="1"/>
          <p:nvPr/>
        </p:nvSpPr>
        <p:spPr>
          <a:xfrm>
            <a:off x="8047156" y="2100400"/>
            <a:ext cx="863400" cy="369300"/>
          </a:xfrm>
          <a:prstGeom prst="rect">
            <a:avLst/>
          </a:prstGeom>
          <a:solidFill>
            <a:srgbClr val="FFE599"/>
          </a:solid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sym typeface="Calibri"/>
              </a:rPr>
              <a:t>5%</a:t>
            </a:r>
            <a:endParaRPr kumimoji="0"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7" name="Google Shape;337;p29"/>
          <p:cNvSpPr txBox="1"/>
          <p:nvPr/>
        </p:nvSpPr>
        <p:spPr>
          <a:xfrm>
            <a:off x="8034456" y="2710000"/>
            <a:ext cx="876000" cy="369300"/>
          </a:xfrm>
          <a:prstGeom prst="rect">
            <a:avLst/>
          </a:prstGeom>
          <a:solidFill>
            <a:srgbClr val="FFE599"/>
          </a:solid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sym typeface="Calibri"/>
              </a:rPr>
              <a:t>4%</a:t>
            </a:r>
            <a:endParaRPr kumimoji="0"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725478"/>
      </p:ext>
    </p:extLst>
  </p:cSld>
  <p:clrMapOvr>
    <a:masterClrMapping/>
  </p:clrMapOvr>
  <mc:AlternateContent xmlns:mc="http://schemas.openxmlformats.org/markup-compatibility/2006" xmlns:p14="http://schemas.microsoft.com/office/powerpoint/2010/main">
    <mc:Choice Requires="p14">
      <p:transition spd="slow" p14:dur="2000">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5">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26">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29"/>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30">
                                            <p:txEl>
                                              <p:pRg st="0" end="0"/>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32"/>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3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34">
                                            <p:txEl>
                                              <p:pRg st="0" end="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3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5">
                                            <p:txEl>
                                              <p:pRg st="0" end="0"/>
                                            </p:txEl>
                                          </p:spTgt>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36">
                                            <p:txEl>
                                              <p:pRg st="0" end="0"/>
                                            </p:txEl>
                                          </p:spTgt>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nodeType="afterEffect">
                                  <p:stCondLst>
                                    <p:cond delay="0"/>
                                  </p:stCondLst>
                                  <p:childTnLst>
                                    <p:set>
                                      <p:cBhvr>
                                        <p:cTn id="44" dur="1" fill="hold">
                                          <p:stCondLst>
                                            <p:cond delay="0"/>
                                          </p:stCondLst>
                                        </p:cTn>
                                        <p:tgtEl>
                                          <p:spTgt spid="337">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28">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28">
                                            <p:txEl>
                                              <p:pRg st="1" end="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28">
                                            <p:txEl>
                                              <p:pRg st="2" end="2"/>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28">
                                            <p:txEl>
                                              <p:pRg st="3" end="3"/>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27">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27">
                                            <p:txEl>
                                              <p:pRg st="1" end="1"/>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27">
                                            <p:txEl>
                                              <p:pRg st="2" end="2"/>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39"/>
          <p:cNvSpPr txBox="1"/>
          <p:nvPr/>
        </p:nvSpPr>
        <p:spPr>
          <a:xfrm>
            <a:off x="1828800" y="533442"/>
            <a:ext cx="8458200" cy="55395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dirty="0" smtClean="0">
                <a:solidFill>
                  <a:srgbClr val="17375E"/>
                </a:solidFill>
                <a:latin typeface="Arial"/>
                <a:ea typeface="Arial"/>
                <a:cs typeface="Arial"/>
                <a:sym typeface="Arial"/>
              </a:rPr>
              <a:t>RULES - LOB</a:t>
            </a:r>
            <a:endParaRPr sz="1400" kern="0" dirty="0">
              <a:solidFill>
                <a:srgbClr val="000000"/>
              </a:solidFill>
              <a:latin typeface="Arial"/>
              <a:cs typeface="Arial"/>
              <a:sym typeface="Arial"/>
            </a:endParaRPr>
          </a:p>
        </p:txBody>
      </p:sp>
      <p:sp>
        <p:nvSpPr>
          <p:cNvPr id="668" name="Google Shape;668;p39"/>
          <p:cNvSpPr txBox="1"/>
          <p:nvPr/>
        </p:nvSpPr>
        <p:spPr>
          <a:xfrm>
            <a:off x="1906756" y="1582650"/>
            <a:ext cx="8987667" cy="1274155"/>
          </a:xfrm>
          <a:prstGeom prst="rect">
            <a:avLst/>
          </a:prstGeom>
          <a:noFill/>
          <a:ln>
            <a:noFill/>
          </a:ln>
        </p:spPr>
        <p:txBody>
          <a:bodyPr spcFirstLastPara="1" wrap="square" lIns="45700" tIns="45700" rIns="45700" bIns="45700" anchor="t" anchorCtr="0">
            <a:spAutoFit/>
          </a:bodyPr>
          <a:lstStyle/>
          <a:p>
            <a:pPr marL="427789" indent="-427789">
              <a:lnSpc>
                <a:spcPct val="120000"/>
              </a:lnSpc>
              <a:buClr>
                <a:srgbClr val="376092"/>
              </a:buClr>
              <a:buSzPts val="3200"/>
              <a:buFont typeface="Calibri"/>
              <a:buAutoNum type="arabicPeriod"/>
            </a:pPr>
            <a:r>
              <a:rPr lang="en-US" sz="3200" b="1" kern="0" dirty="0">
                <a:solidFill>
                  <a:srgbClr val="376092"/>
                </a:solidFill>
                <a:latin typeface="Calibri"/>
                <a:ea typeface="Calibri"/>
                <a:cs typeface="Calibri"/>
                <a:sym typeface="Calibri"/>
              </a:rPr>
              <a:t>SILVER </a:t>
            </a:r>
            <a:r>
              <a:rPr lang="en-US" sz="3200" b="1" kern="0" dirty="0" smtClean="0">
                <a:solidFill>
                  <a:srgbClr val="376092"/>
                </a:solidFill>
                <a:latin typeface="Calibri"/>
                <a:ea typeface="Calibri"/>
                <a:cs typeface="Calibri"/>
                <a:sym typeface="Calibri"/>
              </a:rPr>
              <a:t>DIRECTOR and above are eligible</a:t>
            </a:r>
            <a:endParaRPr sz="1400" kern="0" dirty="0">
              <a:solidFill>
                <a:srgbClr val="000000"/>
              </a:solidFill>
              <a:latin typeface="Arial"/>
              <a:cs typeface="Arial"/>
              <a:sym typeface="Arial"/>
            </a:endParaRPr>
          </a:p>
          <a:p>
            <a:pPr marL="427789" indent="-427789">
              <a:lnSpc>
                <a:spcPct val="120000"/>
              </a:lnSpc>
              <a:buClr>
                <a:srgbClr val="376092"/>
              </a:buClr>
              <a:buSzPts val="3200"/>
              <a:buFont typeface="Calibri"/>
              <a:buAutoNum type="arabicPeriod"/>
            </a:pPr>
            <a:r>
              <a:rPr lang="en-US" sz="3200" b="1" kern="0" dirty="0">
                <a:solidFill>
                  <a:srgbClr val="376092"/>
                </a:solidFill>
                <a:latin typeface="Calibri"/>
                <a:ea typeface="Calibri"/>
                <a:cs typeface="Calibri"/>
                <a:sym typeface="Calibri"/>
              </a:rPr>
              <a:t>Qualified Line Should have </a:t>
            </a:r>
            <a:r>
              <a:rPr lang="en-US" sz="3200" b="1" kern="0" dirty="0" smtClean="0">
                <a:solidFill>
                  <a:srgbClr val="376092"/>
                </a:solidFill>
                <a:latin typeface="Calibri"/>
                <a:ea typeface="Calibri"/>
                <a:cs typeface="Calibri"/>
                <a:sym typeface="Calibri"/>
              </a:rPr>
              <a:t>more than </a:t>
            </a:r>
            <a:r>
              <a:rPr lang="en-US" sz="3200" b="1" kern="0" dirty="0" smtClean="0">
                <a:solidFill>
                  <a:srgbClr val="376092"/>
                </a:solidFill>
                <a:latin typeface="Calibri"/>
                <a:ea typeface="Calibri"/>
                <a:cs typeface="Calibri"/>
                <a:sym typeface="Calibri"/>
              </a:rPr>
              <a:t>5625 </a:t>
            </a:r>
            <a:r>
              <a:rPr lang="en-US" sz="3200" b="1" kern="0" dirty="0">
                <a:solidFill>
                  <a:srgbClr val="376092"/>
                </a:solidFill>
                <a:latin typeface="Calibri"/>
                <a:ea typeface="Calibri"/>
                <a:cs typeface="Calibri"/>
                <a:sym typeface="Calibri"/>
              </a:rPr>
              <a:t>PV</a:t>
            </a:r>
            <a:endParaRPr kern="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496365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cxnSp>
        <p:nvCxnSpPr>
          <p:cNvPr id="673" name="Google Shape;673;p40"/>
          <p:cNvCxnSpPr/>
          <p:nvPr/>
        </p:nvCxnSpPr>
        <p:spPr>
          <a:xfrm rot="10800000" flipH="1">
            <a:off x="6057900" y="1900935"/>
            <a:ext cx="1" cy="62484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674" name="Google Shape;674;p40"/>
          <p:cNvSpPr txBox="1"/>
          <p:nvPr/>
        </p:nvSpPr>
        <p:spPr>
          <a:xfrm>
            <a:off x="1828800" y="533442"/>
            <a:ext cx="8458200" cy="55395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a:solidFill>
                  <a:srgbClr val="17375E"/>
                </a:solidFill>
                <a:latin typeface="Arial"/>
                <a:ea typeface="Arial"/>
                <a:cs typeface="Arial"/>
                <a:sym typeface="Arial"/>
              </a:rPr>
              <a:t>Leadership Overriding Bonus</a:t>
            </a:r>
            <a:endParaRPr sz="1400" kern="0">
              <a:solidFill>
                <a:srgbClr val="000000"/>
              </a:solidFill>
              <a:latin typeface="Arial"/>
              <a:cs typeface="Arial"/>
              <a:sym typeface="Arial"/>
            </a:endParaRPr>
          </a:p>
        </p:txBody>
      </p:sp>
      <p:sp>
        <p:nvSpPr>
          <p:cNvPr id="675" name="Google Shape;675;p40"/>
          <p:cNvSpPr/>
          <p:nvPr/>
        </p:nvSpPr>
        <p:spPr>
          <a:xfrm>
            <a:off x="5422900" y="14776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676" name="Google Shape;676;p40"/>
          <p:cNvSpPr txBox="1"/>
          <p:nvPr/>
        </p:nvSpPr>
        <p:spPr>
          <a:xfrm>
            <a:off x="5465677" y="1509858"/>
            <a:ext cx="126064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You (Silver)</a:t>
            </a:r>
            <a:endParaRPr sz="1400" kern="0">
              <a:solidFill>
                <a:srgbClr val="000000"/>
              </a:solidFill>
              <a:latin typeface="Arial"/>
              <a:cs typeface="Arial"/>
              <a:sym typeface="Arial"/>
            </a:endParaRPr>
          </a:p>
        </p:txBody>
      </p:sp>
      <p:sp>
        <p:nvSpPr>
          <p:cNvPr id="677" name="Google Shape;677;p40"/>
          <p:cNvSpPr txBox="1"/>
          <p:nvPr/>
        </p:nvSpPr>
        <p:spPr>
          <a:xfrm>
            <a:off x="6927956" y="1509858"/>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678" name="Google Shape;678;p40"/>
          <p:cNvSpPr txBox="1"/>
          <p:nvPr/>
        </p:nvSpPr>
        <p:spPr>
          <a:xfrm>
            <a:off x="1784581" y="3024798"/>
            <a:ext cx="3833664" cy="646331"/>
          </a:xfrm>
          <a:prstGeom prst="rect">
            <a:avLst/>
          </a:prstGeom>
          <a:solidFill>
            <a:schemeClr val="accent1"/>
          </a:solidFill>
          <a:ln>
            <a:noFill/>
          </a:ln>
          <a:effectLst>
            <a:outerShdw blurRad="50800" dist="27940" dir="5400000" rotWithShape="0">
              <a:srgbClr val="000000">
                <a:alpha val="31764"/>
              </a:srgbClr>
            </a:outerShdw>
          </a:effectLst>
        </p:spPr>
        <p:txBody>
          <a:bodyPr spcFirstLastPara="1" wrap="square" lIns="45700" tIns="45700" rIns="45700" bIns="45700" anchor="t" anchorCtr="0">
            <a:spAutoFit/>
          </a:bodyPr>
          <a:lstStyle/>
          <a:p>
            <a:pPr>
              <a:buClr>
                <a:srgbClr val="FFFFFF"/>
              </a:buClr>
              <a:buSzPts val="1800"/>
            </a:pPr>
            <a:r>
              <a:rPr lang="en-US" kern="0">
                <a:solidFill>
                  <a:srgbClr val="FFFFFF"/>
                </a:solidFill>
                <a:latin typeface="Calibri"/>
                <a:ea typeface="Calibri"/>
                <a:cs typeface="Calibri"/>
                <a:sym typeface="Calibri"/>
              </a:rPr>
              <a:t>Your LOB Points</a:t>
            </a:r>
            <a:endParaRPr sz="1400" kern="0">
              <a:solidFill>
                <a:srgbClr val="000000"/>
              </a:solidFill>
              <a:latin typeface="Arial"/>
              <a:cs typeface="Arial"/>
              <a:sym typeface="Arial"/>
            </a:endParaRPr>
          </a:p>
          <a:p>
            <a:pPr>
              <a:buClr>
                <a:srgbClr val="FFFFFF"/>
              </a:buClr>
              <a:buSzPts val="1800"/>
            </a:pPr>
            <a:r>
              <a:rPr lang="en-US" kern="0">
                <a:solidFill>
                  <a:srgbClr val="FFFFFF"/>
                </a:solidFill>
                <a:latin typeface="Calibri"/>
                <a:ea typeface="Calibri"/>
                <a:cs typeface="Calibri"/>
                <a:sym typeface="Calibri"/>
              </a:rPr>
              <a:t>A =  8000 X 5% X 18 = 7200</a:t>
            </a:r>
            <a:endParaRPr kern="0">
              <a:solidFill>
                <a:srgbClr val="000000"/>
              </a:solidFill>
              <a:latin typeface="Calibri"/>
              <a:ea typeface="Calibri"/>
              <a:cs typeface="Calibri"/>
              <a:sym typeface="Calibri"/>
            </a:endParaRPr>
          </a:p>
        </p:txBody>
      </p:sp>
      <p:sp>
        <p:nvSpPr>
          <p:cNvPr id="679" name="Google Shape;679;p40"/>
          <p:cNvSpPr/>
          <p:nvPr/>
        </p:nvSpPr>
        <p:spPr>
          <a:xfrm>
            <a:off x="5435600" y="20745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680" name="Google Shape;680;p40"/>
          <p:cNvSpPr txBox="1"/>
          <p:nvPr/>
        </p:nvSpPr>
        <p:spPr>
          <a:xfrm>
            <a:off x="5938410" y="2118484"/>
            <a:ext cx="238980"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A</a:t>
            </a:r>
            <a:endParaRPr sz="1400" kern="0">
              <a:solidFill>
                <a:srgbClr val="000000"/>
              </a:solidFill>
              <a:latin typeface="Arial"/>
              <a:cs typeface="Arial"/>
              <a:sym typeface="Arial"/>
            </a:endParaRPr>
          </a:p>
        </p:txBody>
      </p:sp>
      <p:sp>
        <p:nvSpPr>
          <p:cNvPr id="681" name="Google Shape;681;p40"/>
          <p:cNvSpPr txBox="1"/>
          <p:nvPr/>
        </p:nvSpPr>
        <p:spPr>
          <a:xfrm>
            <a:off x="6940656" y="2106758"/>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682" name="Google Shape;682;p40"/>
          <p:cNvSpPr txBox="1"/>
          <p:nvPr/>
        </p:nvSpPr>
        <p:spPr>
          <a:xfrm>
            <a:off x="8047153" y="2100400"/>
            <a:ext cx="583800" cy="369300"/>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b="1" kern="0">
                <a:solidFill>
                  <a:srgbClr val="FF2600"/>
                </a:solidFill>
                <a:highlight>
                  <a:srgbClr val="FFF2CC"/>
                </a:highlight>
                <a:latin typeface="Calibri"/>
                <a:ea typeface="Calibri"/>
                <a:cs typeface="Calibri"/>
                <a:sym typeface="Calibri"/>
              </a:rPr>
              <a:t>5%</a:t>
            </a:r>
            <a:endParaRPr sz="1400" b="1" kern="0">
              <a:solidFill>
                <a:srgbClr val="FF2600"/>
              </a:solidFill>
              <a:highlight>
                <a:srgbClr val="FFF2CC"/>
              </a:highlight>
              <a:latin typeface="Arial"/>
              <a:cs typeface="Arial"/>
              <a:sym typeface="Arial"/>
            </a:endParaRPr>
          </a:p>
        </p:txBody>
      </p:sp>
      <p:sp>
        <p:nvSpPr>
          <p:cNvPr id="684" name="Google Shape;684;p40"/>
          <p:cNvSpPr txBox="1"/>
          <p:nvPr/>
        </p:nvSpPr>
        <p:spPr>
          <a:xfrm>
            <a:off x="6927956" y="2106758"/>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8000</a:t>
            </a:r>
            <a:endParaRPr sz="1400" kern="0">
              <a:solidFill>
                <a:srgbClr val="000000"/>
              </a:solidFill>
              <a:latin typeface="Arial"/>
              <a:cs typeface="Arial"/>
              <a:sym typeface="Arial"/>
            </a:endParaRPr>
          </a:p>
        </p:txBody>
      </p:sp>
      <p:sp>
        <p:nvSpPr>
          <p:cNvPr id="685" name="Google Shape;685;p40"/>
          <p:cNvSpPr txBox="1"/>
          <p:nvPr/>
        </p:nvSpPr>
        <p:spPr>
          <a:xfrm>
            <a:off x="1809237" y="3971679"/>
            <a:ext cx="5086800" cy="646500"/>
          </a:xfrm>
          <a:prstGeom prst="rect">
            <a:avLst/>
          </a:prstGeom>
          <a:solidFill>
            <a:srgbClr val="1D9B56"/>
          </a:solidFill>
          <a:ln w="25400" cap="flat" cmpd="sng">
            <a:solidFill>
              <a:srgbClr val="FFFFFF"/>
            </a:solidFill>
            <a:prstDash val="solid"/>
            <a:round/>
            <a:headEnd type="none" w="sm" len="sm"/>
            <a:tailEnd type="none" w="sm" len="sm"/>
          </a:ln>
        </p:spPr>
        <p:txBody>
          <a:bodyPr spcFirstLastPara="1" wrap="square" lIns="45700" tIns="45700" rIns="45700" bIns="45700" anchor="t" anchorCtr="0">
            <a:spAutoFit/>
          </a:bodyPr>
          <a:lstStyle/>
          <a:p>
            <a:pPr>
              <a:buClr>
                <a:srgbClr val="000000"/>
              </a:buClr>
              <a:buSzPts val="1800"/>
            </a:pPr>
            <a:r>
              <a:rPr lang="en-US" b="1" kern="0">
                <a:solidFill>
                  <a:srgbClr val="FFFFFF"/>
                </a:solidFill>
                <a:latin typeface="Calibri"/>
                <a:ea typeface="Calibri"/>
                <a:cs typeface="Calibri"/>
                <a:sym typeface="Calibri"/>
              </a:rPr>
              <a:t>LOB = LOB Points X LOB Point Value</a:t>
            </a:r>
            <a:endParaRPr b="1" kern="0">
              <a:solidFill>
                <a:srgbClr val="FFFFFF"/>
              </a:solidFill>
              <a:latin typeface="Calibri"/>
              <a:ea typeface="Calibri"/>
              <a:cs typeface="Calibri"/>
              <a:sym typeface="Calibri"/>
            </a:endParaRPr>
          </a:p>
          <a:p>
            <a:pPr>
              <a:buClr>
                <a:srgbClr val="000000"/>
              </a:buClr>
              <a:buSzPts val="1800"/>
            </a:pPr>
            <a:r>
              <a:rPr lang="en-US" b="1" kern="0">
                <a:solidFill>
                  <a:srgbClr val="FFFFFF"/>
                </a:solidFill>
                <a:latin typeface="Calibri"/>
                <a:ea typeface="Calibri"/>
                <a:cs typeface="Calibri"/>
                <a:sym typeface="Calibri"/>
              </a:rPr>
              <a:t>       = 7200 X _________ = INR ___________/-</a:t>
            </a:r>
            <a:endParaRPr b="1" kern="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94502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7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80">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8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7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84">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82">
                                            <p:txEl>
                                              <p:pRg st="0" end="0"/>
                                            </p:txEl>
                                          </p:spTgt>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678">
                                            <p:txEl>
                                              <p:pRg st="0" end="0"/>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67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8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8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cxnSp>
        <p:nvCxnSpPr>
          <p:cNvPr id="690" name="Google Shape;690;p41"/>
          <p:cNvCxnSpPr/>
          <p:nvPr/>
        </p:nvCxnSpPr>
        <p:spPr>
          <a:xfrm rot="10800000" flipH="1">
            <a:off x="6057901" y="1900934"/>
            <a:ext cx="1" cy="757088"/>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691" name="Google Shape;691;p41"/>
          <p:cNvSpPr txBox="1"/>
          <p:nvPr/>
        </p:nvSpPr>
        <p:spPr>
          <a:xfrm>
            <a:off x="1828800" y="533442"/>
            <a:ext cx="8458200" cy="55395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a:solidFill>
                  <a:srgbClr val="17375E"/>
                </a:solidFill>
                <a:latin typeface="Arial"/>
                <a:ea typeface="Arial"/>
                <a:cs typeface="Arial"/>
                <a:sym typeface="Arial"/>
              </a:rPr>
              <a:t>Leadership Overriding Bonus</a:t>
            </a:r>
            <a:endParaRPr sz="1400" kern="0">
              <a:solidFill>
                <a:srgbClr val="000000"/>
              </a:solidFill>
              <a:latin typeface="Arial"/>
              <a:cs typeface="Arial"/>
              <a:sym typeface="Arial"/>
            </a:endParaRPr>
          </a:p>
        </p:txBody>
      </p:sp>
      <p:sp>
        <p:nvSpPr>
          <p:cNvPr id="692" name="Google Shape;692;p41"/>
          <p:cNvSpPr/>
          <p:nvPr/>
        </p:nvSpPr>
        <p:spPr>
          <a:xfrm>
            <a:off x="5422900" y="14776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693" name="Google Shape;693;p41"/>
          <p:cNvSpPr txBox="1"/>
          <p:nvPr/>
        </p:nvSpPr>
        <p:spPr>
          <a:xfrm>
            <a:off x="5465677" y="1509858"/>
            <a:ext cx="126064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You (Silver)</a:t>
            </a:r>
            <a:endParaRPr sz="1400" kern="0">
              <a:solidFill>
                <a:srgbClr val="000000"/>
              </a:solidFill>
              <a:latin typeface="Arial"/>
              <a:cs typeface="Arial"/>
              <a:sym typeface="Arial"/>
            </a:endParaRPr>
          </a:p>
        </p:txBody>
      </p:sp>
      <p:sp>
        <p:nvSpPr>
          <p:cNvPr id="694" name="Google Shape;694;p41"/>
          <p:cNvSpPr txBox="1"/>
          <p:nvPr/>
        </p:nvSpPr>
        <p:spPr>
          <a:xfrm>
            <a:off x="6927956" y="1509858"/>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4000</a:t>
            </a:r>
            <a:endParaRPr sz="1400" kern="0">
              <a:solidFill>
                <a:srgbClr val="000000"/>
              </a:solidFill>
              <a:latin typeface="Arial"/>
              <a:cs typeface="Arial"/>
              <a:sym typeface="Arial"/>
            </a:endParaRPr>
          </a:p>
        </p:txBody>
      </p:sp>
      <p:sp>
        <p:nvSpPr>
          <p:cNvPr id="695" name="Google Shape;695;p41"/>
          <p:cNvSpPr txBox="1"/>
          <p:nvPr/>
        </p:nvSpPr>
        <p:spPr>
          <a:xfrm>
            <a:off x="1694754" y="3621527"/>
            <a:ext cx="3833700" cy="646500"/>
          </a:xfrm>
          <a:prstGeom prst="rect">
            <a:avLst/>
          </a:prstGeom>
          <a:solidFill>
            <a:schemeClr val="accent1"/>
          </a:solidFill>
          <a:ln>
            <a:noFill/>
          </a:ln>
          <a:effectLst>
            <a:outerShdw blurRad="50800" dist="27940" dir="5400000" rotWithShape="0">
              <a:srgbClr val="000000">
                <a:alpha val="31764"/>
              </a:srgbClr>
            </a:outerShdw>
          </a:effectLst>
        </p:spPr>
        <p:txBody>
          <a:bodyPr spcFirstLastPara="1" wrap="square" lIns="45700" tIns="45700" rIns="45700" bIns="45700" anchor="t" anchorCtr="0">
            <a:spAutoFit/>
          </a:bodyPr>
          <a:lstStyle/>
          <a:p>
            <a:pPr>
              <a:buClr>
                <a:srgbClr val="FFFFFF"/>
              </a:buClr>
              <a:buSzPts val="1800"/>
            </a:pPr>
            <a:r>
              <a:rPr lang="en-US" kern="0">
                <a:solidFill>
                  <a:srgbClr val="FFFFFF"/>
                </a:solidFill>
                <a:latin typeface="Calibri"/>
                <a:ea typeface="Calibri"/>
                <a:cs typeface="Calibri"/>
                <a:sym typeface="Calibri"/>
              </a:rPr>
              <a:t>Your LOB Points</a:t>
            </a:r>
            <a:endParaRPr sz="1400" kern="0">
              <a:solidFill>
                <a:srgbClr val="000000"/>
              </a:solidFill>
              <a:latin typeface="Arial"/>
              <a:cs typeface="Arial"/>
              <a:sym typeface="Arial"/>
            </a:endParaRPr>
          </a:p>
          <a:p>
            <a:pPr>
              <a:buClr>
                <a:srgbClr val="FFFFFF"/>
              </a:buClr>
              <a:buSzPts val="1800"/>
            </a:pPr>
            <a:r>
              <a:rPr lang="en-US" kern="0">
                <a:solidFill>
                  <a:srgbClr val="FFFFFF"/>
                </a:solidFill>
                <a:latin typeface="Calibri"/>
                <a:ea typeface="Calibri"/>
                <a:cs typeface="Calibri"/>
                <a:sym typeface="Calibri"/>
              </a:rPr>
              <a:t>A =  7500 X 5% X 18= 6750</a:t>
            </a:r>
            <a:endParaRPr sz="1400" kern="0">
              <a:solidFill>
                <a:srgbClr val="000000"/>
              </a:solidFill>
              <a:latin typeface="Arial"/>
              <a:cs typeface="Arial"/>
              <a:sym typeface="Arial"/>
            </a:endParaRPr>
          </a:p>
        </p:txBody>
      </p:sp>
      <p:sp>
        <p:nvSpPr>
          <p:cNvPr id="696" name="Google Shape;696;p41"/>
          <p:cNvSpPr/>
          <p:nvPr/>
        </p:nvSpPr>
        <p:spPr>
          <a:xfrm>
            <a:off x="5435600" y="2074585"/>
            <a:ext cx="127000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697" name="Google Shape;697;p41"/>
          <p:cNvSpPr txBox="1"/>
          <p:nvPr/>
        </p:nvSpPr>
        <p:spPr>
          <a:xfrm>
            <a:off x="5938410" y="2118484"/>
            <a:ext cx="238980"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A</a:t>
            </a:r>
            <a:endParaRPr sz="1400" kern="0">
              <a:solidFill>
                <a:srgbClr val="000000"/>
              </a:solidFill>
              <a:latin typeface="Arial"/>
              <a:cs typeface="Arial"/>
              <a:sym typeface="Arial"/>
            </a:endParaRPr>
          </a:p>
        </p:txBody>
      </p:sp>
      <p:sp>
        <p:nvSpPr>
          <p:cNvPr id="698" name="Google Shape;698;p41"/>
          <p:cNvSpPr txBox="1"/>
          <p:nvPr/>
        </p:nvSpPr>
        <p:spPr>
          <a:xfrm>
            <a:off x="6940656" y="2106758"/>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3500</a:t>
            </a:r>
            <a:endParaRPr sz="1400" kern="0">
              <a:solidFill>
                <a:srgbClr val="000000"/>
              </a:solidFill>
              <a:latin typeface="Arial"/>
              <a:cs typeface="Arial"/>
              <a:sym typeface="Arial"/>
            </a:endParaRPr>
          </a:p>
        </p:txBody>
      </p:sp>
      <p:sp>
        <p:nvSpPr>
          <p:cNvPr id="699" name="Google Shape;699;p41"/>
          <p:cNvSpPr txBox="1"/>
          <p:nvPr/>
        </p:nvSpPr>
        <p:spPr>
          <a:xfrm>
            <a:off x="9451216" y="2100407"/>
            <a:ext cx="361204" cy="646290"/>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5%</a:t>
            </a:r>
            <a:endParaRPr sz="1400" kern="0">
              <a:solidFill>
                <a:srgbClr val="000000"/>
              </a:solidFill>
              <a:latin typeface="Arial"/>
              <a:cs typeface="Arial"/>
              <a:sym typeface="Arial"/>
            </a:endParaRPr>
          </a:p>
        </p:txBody>
      </p:sp>
      <p:sp>
        <p:nvSpPr>
          <p:cNvPr id="701" name="Google Shape;701;p41"/>
          <p:cNvSpPr/>
          <p:nvPr/>
        </p:nvSpPr>
        <p:spPr>
          <a:xfrm>
            <a:off x="5430969" y="2632898"/>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02" name="Google Shape;702;p41"/>
          <p:cNvSpPr txBox="1"/>
          <p:nvPr/>
        </p:nvSpPr>
        <p:spPr>
          <a:xfrm>
            <a:off x="5933779" y="2676797"/>
            <a:ext cx="233510"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B</a:t>
            </a:r>
            <a:endParaRPr sz="1400" kern="0">
              <a:solidFill>
                <a:srgbClr val="000000"/>
              </a:solidFill>
              <a:latin typeface="Arial"/>
              <a:cs typeface="Arial"/>
              <a:sym typeface="Arial"/>
            </a:endParaRPr>
          </a:p>
        </p:txBody>
      </p:sp>
      <p:sp>
        <p:nvSpPr>
          <p:cNvPr id="703" name="Google Shape;703;p41"/>
          <p:cNvSpPr txBox="1"/>
          <p:nvPr/>
        </p:nvSpPr>
        <p:spPr>
          <a:xfrm>
            <a:off x="6940656" y="2674744"/>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4000</a:t>
            </a:r>
            <a:endParaRPr sz="1400" kern="0">
              <a:solidFill>
                <a:srgbClr val="000000"/>
              </a:solidFill>
              <a:latin typeface="Arial"/>
              <a:cs typeface="Arial"/>
              <a:sym typeface="Arial"/>
            </a:endParaRPr>
          </a:p>
        </p:txBody>
      </p:sp>
      <p:sp>
        <p:nvSpPr>
          <p:cNvPr id="704" name="Google Shape;704;p41"/>
          <p:cNvSpPr/>
          <p:nvPr/>
        </p:nvSpPr>
        <p:spPr>
          <a:xfrm>
            <a:off x="7524326" y="2321896"/>
            <a:ext cx="478758" cy="584103"/>
          </a:xfrm>
          <a:custGeom>
            <a:avLst/>
            <a:gdLst/>
            <a:ahLst/>
            <a:cxnLst/>
            <a:rect l="l" t="t" r="r" b="b"/>
            <a:pathLst>
              <a:path w="16228" h="19883" extrusionOk="0">
                <a:moveTo>
                  <a:pt x="0" y="19497"/>
                </a:moveTo>
                <a:cubicBezTo>
                  <a:pt x="20744" y="21600"/>
                  <a:pt x="21600" y="15101"/>
                  <a:pt x="2567" y="0"/>
                </a:cubicBezTo>
              </a:path>
            </a:pathLst>
          </a:cu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txBody>
          <a:bodyPr spcFirstLastPara="1" wrap="square" lIns="91425" tIns="45700" rIns="91425" bIns="4570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05" name="Google Shape;705;p41"/>
          <p:cNvSpPr txBox="1"/>
          <p:nvPr/>
        </p:nvSpPr>
        <p:spPr>
          <a:xfrm>
            <a:off x="8195936" y="2157113"/>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7500</a:t>
            </a:r>
            <a:endParaRPr sz="1400" kern="0">
              <a:solidFill>
                <a:srgbClr val="000000"/>
              </a:solidFill>
              <a:latin typeface="Arial"/>
              <a:cs typeface="Arial"/>
              <a:sym typeface="Arial"/>
            </a:endParaRPr>
          </a:p>
        </p:txBody>
      </p:sp>
      <p:sp>
        <p:nvSpPr>
          <p:cNvPr id="706" name="Google Shape;706;p41"/>
          <p:cNvSpPr txBox="1"/>
          <p:nvPr/>
        </p:nvSpPr>
        <p:spPr>
          <a:xfrm>
            <a:off x="8195936" y="2665071"/>
            <a:ext cx="829901"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Roll Up</a:t>
            </a:r>
            <a:endParaRPr sz="1400" kern="0">
              <a:solidFill>
                <a:srgbClr val="000000"/>
              </a:solidFill>
              <a:latin typeface="Arial"/>
              <a:cs typeface="Arial"/>
              <a:sym typeface="Arial"/>
            </a:endParaRPr>
          </a:p>
        </p:txBody>
      </p:sp>
      <p:sp>
        <p:nvSpPr>
          <p:cNvPr id="707" name="Google Shape;707;p41"/>
          <p:cNvSpPr txBox="1"/>
          <p:nvPr/>
        </p:nvSpPr>
        <p:spPr>
          <a:xfrm>
            <a:off x="1750861" y="4812525"/>
            <a:ext cx="5086800" cy="646500"/>
          </a:xfrm>
          <a:prstGeom prst="rect">
            <a:avLst/>
          </a:prstGeom>
          <a:solidFill>
            <a:srgbClr val="1D9B56"/>
          </a:solidFill>
          <a:ln w="25400" cap="flat" cmpd="sng">
            <a:solidFill>
              <a:srgbClr val="FFFFFF"/>
            </a:solidFill>
            <a:prstDash val="solid"/>
            <a:round/>
            <a:headEnd type="none" w="sm" len="sm"/>
            <a:tailEnd type="none" w="sm" len="sm"/>
          </a:ln>
        </p:spPr>
        <p:txBody>
          <a:bodyPr spcFirstLastPara="1" wrap="square" lIns="45700" tIns="45700" rIns="45700" bIns="45700" anchor="t" anchorCtr="0">
            <a:spAutoFit/>
          </a:bodyPr>
          <a:lstStyle/>
          <a:p>
            <a:pPr>
              <a:buClr>
                <a:srgbClr val="000000"/>
              </a:buClr>
              <a:buSzPts val="1800"/>
            </a:pPr>
            <a:r>
              <a:rPr lang="en-US" b="1" kern="0">
                <a:solidFill>
                  <a:srgbClr val="FFFFFF"/>
                </a:solidFill>
                <a:latin typeface="Calibri"/>
                <a:ea typeface="Calibri"/>
                <a:cs typeface="Calibri"/>
                <a:sym typeface="Calibri"/>
              </a:rPr>
              <a:t>LOB = Points X  Point value</a:t>
            </a:r>
            <a:endParaRPr b="1" kern="0">
              <a:solidFill>
                <a:srgbClr val="FFFFFF"/>
              </a:solidFill>
              <a:latin typeface="Calibri"/>
              <a:ea typeface="Calibri"/>
              <a:cs typeface="Calibri"/>
              <a:sym typeface="Calibri"/>
            </a:endParaRPr>
          </a:p>
          <a:p>
            <a:pPr>
              <a:buClr>
                <a:srgbClr val="000000"/>
              </a:buClr>
              <a:buSzPts val="1800"/>
            </a:pPr>
            <a:r>
              <a:rPr lang="en-US" b="1" kern="0">
                <a:solidFill>
                  <a:srgbClr val="FFFFFF"/>
                </a:solidFill>
                <a:latin typeface="Calibri"/>
                <a:ea typeface="Calibri"/>
                <a:cs typeface="Calibri"/>
                <a:sym typeface="Calibri"/>
              </a:rPr>
              <a:t>       = 6750 X ________ = INR __________</a:t>
            </a:r>
            <a:endParaRPr b="1" kern="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4131309453"/>
      </p:ext>
    </p:extLst>
  </p:cSld>
  <p:clrMapOvr>
    <a:masterClrMapping/>
  </p:clrMapOvr>
  <mc:AlternateContent xmlns:mc="http://schemas.openxmlformats.org/markup-compatibility/2006" xmlns:p14="http://schemas.microsoft.com/office/powerpoint/2010/main">
    <mc:Choice Requires="p14">
      <p:transition p14:dur="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97">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8">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02">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03">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05">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0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0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99">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95">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95">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0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42"/>
          <p:cNvSpPr txBox="1"/>
          <p:nvPr/>
        </p:nvSpPr>
        <p:spPr>
          <a:xfrm>
            <a:off x="1828800" y="533442"/>
            <a:ext cx="8458200" cy="55395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dirty="0" smtClean="0">
                <a:solidFill>
                  <a:srgbClr val="17375E"/>
                </a:solidFill>
                <a:latin typeface="Arial"/>
                <a:ea typeface="Arial"/>
                <a:cs typeface="Arial"/>
                <a:sym typeface="Arial"/>
              </a:rPr>
              <a:t>RULES - MULTIPLE </a:t>
            </a:r>
            <a:r>
              <a:rPr lang="en-US" sz="3000" b="1" kern="0" dirty="0">
                <a:solidFill>
                  <a:srgbClr val="17375E"/>
                </a:solidFill>
                <a:latin typeface="Arial"/>
                <a:ea typeface="Arial"/>
                <a:cs typeface="Arial"/>
                <a:sym typeface="Arial"/>
              </a:rPr>
              <a:t>LOB</a:t>
            </a:r>
            <a:endParaRPr sz="1400" kern="0" dirty="0">
              <a:solidFill>
                <a:srgbClr val="000000"/>
              </a:solidFill>
              <a:latin typeface="Arial"/>
              <a:cs typeface="Arial"/>
              <a:sym typeface="Arial"/>
            </a:endParaRPr>
          </a:p>
        </p:txBody>
      </p:sp>
      <p:sp>
        <p:nvSpPr>
          <p:cNvPr id="713" name="Google Shape;713;p42"/>
          <p:cNvSpPr txBox="1"/>
          <p:nvPr/>
        </p:nvSpPr>
        <p:spPr>
          <a:xfrm>
            <a:off x="2189032" y="1363263"/>
            <a:ext cx="8610601" cy="2677616"/>
          </a:xfrm>
          <a:prstGeom prst="rect">
            <a:avLst/>
          </a:prstGeom>
          <a:noFill/>
          <a:ln>
            <a:noFill/>
          </a:ln>
        </p:spPr>
        <p:txBody>
          <a:bodyPr spcFirstLastPara="1" wrap="square" lIns="45700" tIns="45700" rIns="45700" bIns="45700" anchor="t" anchorCtr="0">
            <a:spAutoFit/>
          </a:bodyPr>
          <a:lstStyle/>
          <a:p>
            <a:pPr marL="374315" indent="-374315">
              <a:lnSpc>
                <a:spcPct val="120000"/>
              </a:lnSpc>
              <a:buClr>
                <a:srgbClr val="376092"/>
              </a:buClr>
              <a:buSzPts val="2800"/>
              <a:buFont typeface="Calibri"/>
              <a:buAutoNum type="arabicPeriod"/>
            </a:pPr>
            <a:r>
              <a:rPr lang="en-US" sz="2800" b="1" kern="0" dirty="0">
                <a:solidFill>
                  <a:srgbClr val="376092"/>
                </a:solidFill>
                <a:latin typeface="Calibri"/>
                <a:ea typeface="Calibri"/>
                <a:cs typeface="Calibri"/>
                <a:sym typeface="Calibri"/>
              </a:rPr>
              <a:t>GOLD </a:t>
            </a:r>
            <a:r>
              <a:rPr lang="en-US" sz="2800" b="1" kern="0" dirty="0" smtClean="0">
                <a:solidFill>
                  <a:srgbClr val="376092"/>
                </a:solidFill>
                <a:latin typeface="Calibri"/>
                <a:ea typeface="Calibri"/>
                <a:cs typeface="Calibri"/>
                <a:sym typeface="Calibri"/>
              </a:rPr>
              <a:t>DIRECTOR and above are eligible</a:t>
            </a:r>
            <a:endParaRPr sz="1400" kern="0" dirty="0">
              <a:solidFill>
                <a:srgbClr val="000000"/>
              </a:solidFill>
              <a:latin typeface="Arial"/>
              <a:cs typeface="Arial"/>
              <a:sym typeface="Arial"/>
            </a:endParaRPr>
          </a:p>
          <a:p>
            <a:pPr marL="374315" indent="-374315">
              <a:lnSpc>
                <a:spcPct val="120000"/>
              </a:lnSpc>
              <a:buClr>
                <a:srgbClr val="376092"/>
              </a:buClr>
              <a:buSzPts val="2800"/>
              <a:buFont typeface="Calibri"/>
              <a:buAutoNum type="arabicPeriod"/>
            </a:pPr>
            <a:r>
              <a:rPr lang="en-US" sz="2800" b="1" kern="0" dirty="0" smtClean="0">
                <a:solidFill>
                  <a:srgbClr val="376092"/>
                </a:solidFill>
                <a:latin typeface="Calibri"/>
                <a:cs typeface="Calibri"/>
                <a:sym typeface="Calibri"/>
              </a:rPr>
              <a:t>Multiple LOB starts from 2</a:t>
            </a:r>
            <a:r>
              <a:rPr lang="en-US" sz="2800" b="1" kern="0" baseline="30000" dirty="0" smtClean="0">
                <a:solidFill>
                  <a:srgbClr val="376092"/>
                </a:solidFill>
                <a:latin typeface="Calibri"/>
                <a:cs typeface="Calibri"/>
                <a:sym typeface="Calibri"/>
              </a:rPr>
              <a:t>nd</a:t>
            </a:r>
            <a:r>
              <a:rPr lang="en-US" sz="2800" b="1" kern="0" dirty="0" smtClean="0">
                <a:solidFill>
                  <a:srgbClr val="376092"/>
                </a:solidFill>
                <a:latin typeface="Calibri"/>
                <a:cs typeface="Calibri"/>
                <a:sym typeface="Calibri"/>
              </a:rPr>
              <a:t> Depth onwards</a:t>
            </a:r>
            <a:endParaRPr sz="1400" kern="0" dirty="0">
              <a:solidFill>
                <a:srgbClr val="000000"/>
              </a:solidFill>
              <a:latin typeface="Arial"/>
              <a:cs typeface="Arial"/>
              <a:sym typeface="Arial"/>
            </a:endParaRPr>
          </a:p>
          <a:p>
            <a:pPr marL="374315" indent="-374315">
              <a:lnSpc>
                <a:spcPct val="120000"/>
              </a:lnSpc>
              <a:buClr>
                <a:srgbClr val="376092"/>
              </a:buClr>
              <a:buSzPts val="2800"/>
              <a:buFont typeface="Calibri"/>
              <a:buAutoNum type="arabicPeriod"/>
            </a:pPr>
            <a:r>
              <a:rPr lang="en-US" sz="2800" b="1" kern="0" dirty="0">
                <a:solidFill>
                  <a:srgbClr val="376092"/>
                </a:solidFill>
                <a:latin typeface="Calibri"/>
                <a:ea typeface="Calibri"/>
                <a:cs typeface="Calibri"/>
                <a:sym typeface="Calibri"/>
              </a:rPr>
              <a:t>DOWNLINE WHO GETS LOB WILL GIVE YOU </a:t>
            </a:r>
            <a:r>
              <a:rPr lang="en-US" sz="2800" b="1" kern="0" dirty="0" smtClean="0">
                <a:solidFill>
                  <a:srgbClr val="376092"/>
                </a:solidFill>
                <a:latin typeface="Calibri"/>
                <a:ea typeface="Calibri"/>
                <a:cs typeface="Calibri"/>
                <a:sym typeface="Calibri"/>
              </a:rPr>
              <a:t>M.LOB</a:t>
            </a:r>
            <a:endParaRPr sz="1400" kern="0" dirty="0">
              <a:solidFill>
                <a:srgbClr val="000000"/>
              </a:solidFill>
              <a:latin typeface="Arial"/>
              <a:cs typeface="Arial"/>
              <a:sym typeface="Arial"/>
            </a:endParaRPr>
          </a:p>
          <a:p>
            <a:pPr marL="661736" lvl="1" indent="-280736">
              <a:lnSpc>
                <a:spcPct val="120000"/>
              </a:lnSpc>
              <a:buClr>
                <a:srgbClr val="376092"/>
              </a:buClr>
              <a:buSzPts val="2800"/>
              <a:buFont typeface="Calibri"/>
              <a:buChar char="•"/>
            </a:pPr>
            <a:r>
              <a:rPr lang="en-US" sz="2800" b="1" kern="0" dirty="0">
                <a:solidFill>
                  <a:srgbClr val="376092"/>
                </a:solidFill>
                <a:latin typeface="Calibri"/>
                <a:ea typeface="Calibri"/>
                <a:cs typeface="Calibri"/>
                <a:sym typeface="Calibri"/>
              </a:rPr>
              <a:t>For First qualifier You Get MG, From others You Get 5% of Side </a:t>
            </a:r>
            <a:r>
              <a:rPr lang="en-US" sz="2800" b="1" kern="0" dirty="0" smtClean="0">
                <a:solidFill>
                  <a:srgbClr val="376092"/>
                </a:solidFill>
                <a:latin typeface="Calibri"/>
                <a:ea typeface="Calibri"/>
                <a:cs typeface="Calibri"/>
                <a:sym typeface="Calibri"/>
              </a:rPr>
              <a:t>Volume</a:t>
            </a:r>
            <a:endParaRPr lang="en-US" sz="2800" b="1" kern="0" dirty="0">
              <a:solidFill>
                <a:srgbClr val="376092"/>
              </a:solidFill>
              <a:latin typeface="Calibri"/>
              <a:ea typeface="Calibri"/>
              <a:cs typeface="Calibri"/>
              <a:sym typeface="Calibri"/>
            </a:endParaRPr>
          </a:p>
        </p:txBody>
      </p:sp>
      <p:sp>
        <p:nvSpPr>
          <p:cNvPr id="2" name="TextBox 1"/>
          <p:cNvSpPr txBox="1"/>
          <p:nvPr/>
        </p:nvSpPr>
        <p:spPr>
          <a:xfrm>
            <a:off x="1580606" y="4611189"/>
            <a:ext cx="9548948" cy="369332"/>
          </a:xfrm>
          <a:prstGeom prst="rect">
            <a:avLst/>
          </a:prstGeom>
          <a:noFill/>
        </p:spPr>
        <p:txBody>
          <a:bodyPr wrap="square" rtlCol="0">
            <a:spAutoFit/>
          </a:bodyPr>
          <a:lstStyle/>
          <a:p>
            <a:r>
              <a:rPr lang="en-US" dirty="0" smtClean="0"/>
              <a:t>Remember – Jo LOB </a:t>
            </a:r>
            <a:r>
              <a:rPr lang="en-US" dirty="0" err="1" smtClean="0"/>
              <a:t>Lega</a:t>
            </a:r>
            <a:r>
              <a:rPr lang="en-US" dirty="0" smtClean="0"/>
              <a:t> </a:t>
            </a:r>
            <a:r>
              <a:rPr lang="en-US" dirty="0" err="1" smtClean="0"/>
              <a:t>woh</a:t>
            </a:r>
            <a:r>
              <a:rPr lang="en-US" dirty="0" smtClean="0"/>
              <a:t> Multiple LOB </a:t>
            </a:r>
            <a:r>
              <a:rPr lang="en-US" dirty="0" err="1" smtClean="0"/>
              <a:t>Dega</a:t>
            </a:r>
            <a:r>
              <a:rPr lang="en-US" dirty="0" smtClean="0"/>
              <a:t> (but from 2</a:t>
            </a:r>
            <a:r>
              <a:rPr lang="en-US" baseline="30000" dirty="0" smtClean="0"/>
              <a:t>nd</a:t>
            </a:r>
            <a:r>
              <a:rPr lang="en-US" dirty="0" smtClean="0"/>
              <a:t> depth onwards)</a:t>
            </a:r>
            <a:endParaRPr lang="en-US" dirty="0"/>
          </a:p>
        </p:txBody>
      </p:sp>
    </p:spTree>
    <p:extLst>
      <p:ext uri="{BB962C8B-B14F-4D97-AF65-F5344CB8AC3E}">
        <p14:creationId xmlns:p14="http://schemas.microsoft.com/office/powerpoint/2010/main" val="3229501024"/>
      </p:ext>
    </p:extLst>
  </p:cSld>
  <p:clrMapOvr>
    <a:masterClrMapping/>
  </p:clrMapOvr>
  <mc:AlternateContent xmlns:mc="http://schemas.openxmlformats.org/markup-compatibility/2006" xmlns:p14="http://schemas.microsoft.com/office/powerpoint/2010/main">
    <mc:Choice Requires="p14">
      <p:transition p14:dur="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cxnSp>
        <p:nvCxnSpPr>
          <p:cNvPr id="718" name="Google Shape;718;p43"/>
          <p:cNvCxnSpPr/>
          <p:nvPr/>
        </p:nvCxnSpPr>
        <p:spPr>
          <a:xfrm rot="10800000" flipH="1">
            <a:off x="2661062" y="2507007"/>
            <a:ext cx="1" cy="60706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719" name="Google Shape;719;p43"/>
          <p:cNvSpPr txBox="1"/>
          <p:nvPr/>
        </p:nvSpPr>
        <p:spPr>
          <a:xfrm>
            <a:off x="1866900" y="289800"/>
            <a:ext cx="8458200" cy="55395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a:solidFill>
                  <a:srgbClr val="17375E"/>
                </a:solidFill>
                <a:latin typeface="Arial"/>
                <a:ea typeface="Arial"/>
                <a:cs typeface="Arial"/>
                <a:sym typeface="Arial"/>
              </a:rPr>
              <a:t>Leadership Overriding Bonus</a:t>
            </a:r>
            <a:endParaRPr sz="1400" kern="0">
              <a:solidFill>
                <a:srgbClr val="000000"/>
              </a:solidFill>
              <a:latin typeface="Arial"/>
              <a:cs typeface="Arial"/>
              <a:sym typeface="Arial"/>
            </a:endParaRPr>
          </a:p>
        </p:txBody>
      </p:sp>
      <p:sp>
        <p:nvSpPr>
          <p:cNvPr id="720" name="Google Shape;720;p43"/>
          <p:cNvSpPr/>
          <p:nvPr/>
        </p:nvSpPr>
        <p:spPr>
          <a:xfrm>
            <a:off x="3916976" y="1035519"/>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21" name="Google Shape;721;p43"/>
          <p:cNvSpPr txBox="1"/>
          <p:nvPr/>
        </p:nvSpPr>
        <p:spPr>
          <a:xfrm>
            <a:off x="3969649" y="1067692"/>
            <a:ext cx="1164653"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You (Gold)</a:t>
            </a:r>
            <a:endParaRPr sz="1400" kern="0">
              <a:solidFill>
                <a:srgbClr val="000000"/>
              </a:solidFill>
              <a:latin typeface="Arial"/>
              <a:cs typeface="Arial"/>
              <a:sym typeface="Arial"/>
            </a:endParaRPr>
          </a:p>
        </p:txBody>
      </p:sp>
      <p:sp>
        <p:nvSpPr>
          <p:cNvPr id="722" name="Google Shape;722;p43"/>
          <p:cNvSpPr txBox="1"/>
          <p:nvPr/>
        </p:nvSpPr>
        <p:spPr>
          <a:xfrm>
            <a:off x="5299175" y="1049247"/>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723" name="Google Shape;723;p43"/>
          <p:cNvSpPr/>
          <p:nvPr/>
        </p:nvSpPr>
        <p:spPr>
          <a:xfrm>
            <a:off x="2436441" y="2103994"/>
            <a:ext cx="489795"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24" name="Google Shape;724;p43"/>
          <p:cNvSpPr txBox="1"/>
          <p:nvPr/>
        </p:nvSpPr>
        <p:spPr>
          <a:xfrm>
            <a:off x="2541571" y="2136167"/>
            <a:ext cx="238980"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A</a:t>
            </a:r>
            <a:endParaRPr sz="1400" kern="0">
              <a:solidFill>
                <a:srgbClr val="000000"/>
              </a:solidFill>
              <a:latin typeface="Arial"/>
              <a:cs typeface="Arial"/>
              <a:sym typeface="Arial"/>
            </a:endParaRPr>
          </a:p>
        </p:txBody>
      </p:sp>
      <p:sp>
        <p:nvSpPr>
          <p:cNvPr id="725" name="Google Shape;725;p43"/>
          <p:cNvSpPr txBox="1"/>
          <p:nvPr/>
        </p:nvSpPr>
        <p:spPr>
          <a:xfrm>
            <a:off x="2961090" y="2135165"/>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726" name="Google Shape;726;p43"/>
          <p:cNvSpPr/>
          <p:nvPr/>
        </p:nvSpPr>
        <p:spPr>
          <a:xfrm>
            <a:off x="2435869" y="2599294"/>
            <a:ext cx="475784"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27" name="Google Shape;727;p43"/>
          <p:cNvSpPr txBox="1"/>
          <p:nvPr/>
        </p:nvSpPr>
        <p:spPr>
          <a:xfrm>
            <a:off x="2557007" y="2631466"/>
            <a:ext cx="217365" cy="369332"/>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B</a:t>
            </a:r>
            <a:endParaRPr kern="0">
              <a:solidFill>
                <a:srgbClr val="000000"/>
              </a:solidFill>
              <a:latin typeface="Calibri"/>
              <a:ea typeface="Calibri"/>
              <a:cs typeface="Calibri"/>
              <a:sym typeface="Calibri"/>
            </a:endParaRPr>
          </a:p>
        </p:txBody>
      </p:sp>
      <p:sp>
        <p:nvSpPr>
          <p:cNvPr id="728" name="Google Shape;728;p43"/>
          <p:cNvSpPr txBox="1"/>
          <p:nvPr/>
        </p:nvSpPr>
        <p:spPr>
          <a:xfrm>
            <a:off x="2972043" y="2626688"/>
            <a:ext cx="751673"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4000</a:t>
            </a:r>
            <a:endParaRPr sz="1400" kern="0">
              <a:solidFill>
                <a:srgbClr val="000000"/>
              </a:solidFill>
              <a:latin typeface="Arial"/>
              <a:cs typeface="Arial"/>
              <a:sym typeface="Arial"/>
            </a:endParaRPr>
          </a:p>
        </p:txBody>
      </p:sp>
      <p:sp>
        <p:nvSpPr>
          <p:cNvPr id="729" name="Google Shape;729;p43"/>
          <p:cNvSpPr/>
          <p:nvPr/>
        </p:nvSpPr>
        <p:spPr>
          <a:xfrm>
            <a:off x="2435869" y="3099731"/>
            <a:ext cx="465922"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30" name="Google Shape;730;p43"/>
          <p:cNvSpPr txBox="1"/>
          <p:nvPr/>
        </p:nvSpPr>
        <p:spPr>
          <a:xfrm>
            <a:off x="2571870" y="3083890"/>
            <a:ext cx="215763" cy="369332"/>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C</a:t>
            </a:r>
            <a:endParaRPr kern="0">
              <a:solidFill>
                <a:srgbClr val="000000"/>
              </a:solidFill>
              <a:latin typeface="Calibri"/>
              <a:ea typeface="Calibri"/>
              <a:cs typeface="Calibri"/>
              <a:sym typeface="Calibri"/>
            </a:endParaRPr>
          </a:p>
        </p:txBody>
      </p:sp>
      <p:sp>
        <p:nvSpPr>
          <p:cNvPr id="731" name="Google Shape;731;p43"/>
          <p:cNvSpPr txBox="1"/>
          <p:nvPr/>
        </p:nvSpPr>
        <p:spPr>
          <a:xfrm>
            <a:off x="2961090" y="3118211"/>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6000</a:t>
            </a:r>
            <a:endParaRPr sz="1400" kern="0">
              <a:solidFill>
                <a:srgbClr val="000000"/>
              </a:solidFill>
              <a:latin typeface="Arial"/>
              <a:cs typeface="Arial"/>
              <a:sym typeface="Arial"/>
            </a:endParaRPr>
          </a:p>
        </p:txBody>
      </p:sp>
      <p:sp>
        <p:nvSpPr>
          <p:cNvPr id="732" name="Google Shape;732;p43"/>
          <p:cNvSpPr/>
          <p:nvPr/>
        </p:nvSpPr>
        <p:spPr>
          <a:xfrm>
            <a:off x="6047284" y="2076538"/>
            <a:ext cx="489796"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33" name="Google Shape;733;p43"/>
          <p:cNvSpPr txBox="1"/>
          <p:nvPr/>
        </p:nvSpPr>
        <p:spPr>
          <a:xfrm>
            <a:off x="6152417" y="2108711"/>
            <a:ext cx="234999" cy="369332"/>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D</a:t>
            </a:r>
            <a:endParaRPr kern="0">
              <a:solidFill>
                <a:srgbClr val="000000"/>
              </a:solidFill>
              <a:latin typeface="Calibri"/>
              <a:ea typeface="Calibri"/>
              <a:cs typeface="Calibri"/>
              <a:sym typeface="Calibri"/>
            </a:endParaRPr>
          </a:p>
        </p:txBody>
      </p:sp>
      <p:sp>
        <p:nvSpPr>
          <p:cNvPr id="734" name="Google Shape;734;p43"/>
          <p:cNvSpPr txBox="1"/>
          <p:nvPr/>
        </p:nvSpPr>
        <p:spPr>
          <a:xfrm>
            <a:off x="6571935" y="2107710"/>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8000</a:t>
            </a:r>
            <a:endParaRPr sz="1400" kern="0">
              <a:solidFill>
                <a:srgbClr val="000000"/>
              </a:solidFill>
              <a:latin typeface="Arial"/>
              <a:cs typeface="Arial"/>
              <a:sym typeface="Arial"/>
            </a:endParaRPr>
          </a:p>
        </p:txBody>
      </p:sp>
      <p:cxnSp>
        <p:nvCxnSpPr>
          <p:cNvPr id="735" name="Google Shape;735;p43"/>
          <p:cNvCxnSpPr/>
          <p:nvPr/>
        </p:nvCxnSpPr>
        <p:spPr>
          <a:xfrm>
            <a:off x="2647605" y="1725370"/>
            <a:ext cx="3626264" cy="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736" name="Google Shape;736;p43"/>
          <p:cNvCxnSpPr/>
          <p:nvPr/>
        </p:nvCxnSpPr>
        <p:spPr>
          <a:xfrm rot="10800000" flipH="1">
            <a:off x="2661062" y="1725370"/>
            <a:ext cx="1" cy="35814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737" name="Google Shape;737;p43"/>
          <p:cNvCxnSpPr/>
          <p:nvPr/>
        </p:nvCxnSpPr>
        <p:spPr>
          <a:xfrm rot="10800000" flipH="1">
            <a:off x="6271906" y="1725370"/>
            <a:ext cx="1" cy="35814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738" name="Google Shape;738;p43"/>
          <p:cNvSpPr txBox="1"/>
          <p:nvPr/>
        </p:nvSpPr>
        <p:spPr>
          <a:xfrm>
            <a:off x="3640379" y="2135175"/>
            <a:ext cx="643500" cy="369300"/>
          </a:xfrm>
          <a:prstGeom prst="rect">
            <a:avLst/>
          </a:prstGeom>
          <a:solidFill>
            <a:srgbClr val="1D9B56"/>
          </a:solidFill>
          <a:ln>
            <a:noFill/>
          </a:ln>
          <a:effectLst>
            <a:outerShdw blurRad="38100" dist="23000" dir="5400000" rotWithShape="0">
              <a:srgbClr val="000000">
                <a:alpha val="34901"/>
              </a:srgbClr>
            </a:outerShdw>
          </a:effectLst>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MG</a:t>
            </a:r>
            <a:endParaRPr sz="1400" kern="0">
              <a:solidFill>
                <a:srgbClr val="000000"/>
              </a:solidFill>
              <a:latin typeface="Arial"/>
              <a:cs typeface="Arial"/>
              <a:sym typeface="Arial"/>
            </a:endParaRPr>
          </a:p>
        </p:txBody>
      </p:sp>
      <p:sp>
        <p:nvSpPr>
          <p:cNvPr id="739" name="Google Shape;739;p43"/>
          <p:cNvSpPr txBox="1"/>
          <p:nvPr/>
        </p:nvSpPr>
        <p:spPr>
          <a:xfrm>
            <a:off x="7177747" y="2098075"/>
            <a:ext cx="643500" cy="369300"/>
          </a:xfrm>
          <a:prstGeom prst="rect">
            <a:avLst/>
          </a:prstGeom>
          <a:solidFill>
            <a:srgbClr val="1D9B56"/>
          </a:solidFill>
          <a:ln>
            <a:noFill/>
          </a:ln>
          <a:effectLst>
            <a:outerShdw blurRad="38100" dist="23000" dir="5400000" rotWithShape="0">
              <a:srgbClr val="000000">
                <a:alpha val="34901"/>
              </a:srgbClr>
            </a:outerShdw>
          </a:effectLst>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5%</a:t>
            </a:r>
            <a:endParaRPr sz="1400" kern="0">
              <a:solidFill>
                <a:srgbClr val="000000"/>
              </a:solidFill>
              <a:latin typeface="Arial"/>
              <a:cs typeface="Arial"/>
              <a:sym typeface="Arial"/>
            </a:endParaRPr>
          </a:p>
        </p:txBody>
      </p:sp>
      <p:cxnSp>
        <p:nvCxnSpPr>
          <p:cNvPr id="740" name="Google Shape;740;p43"/>
          <p:cNvCxnSpPr/>
          <p:nvPr/>
        </p:nvCxnSpPr>
        <p:spPr>
          <a:xfrm rot="10800000" flipH="1">
            <a:off x="4551976" y="1461562"/>
            <a:ext cx="1" cy="238606"/>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741" name="Google Shape;741;p43"/>
          <p:cNvSpPr txBox="1"/>
          <p:nvPr/>
        </p:nvSpPr>
        <p:spPr>
          <a:xfrm>
            <a:off x="4283732" y="3450663"/>
            <a:ext cx="4372558" cy="1477328"/>
          </a:xfrm>
          <a:prstGeom prst="rect">
            <a:avLst/>
          </a:prstGeom>
          <a:solidFill>
            <a:schemeClr val="accent1"/>
          </a:solidFill>
          <a:ln>
            <a:noFill/>
          </a:ln>
          <a:effectLst>
            <a:outerShdw blurRad="50800" dist="27940" dir="5400000" rotWithShape="0">
              <a:srgbClr val="000000">
                <a:alpha val="31764"/>
              </a:srgbClr>
            </a:outerShdw>
          </a:effectLst>
        </p:spPr>
        <p:txBody>
          <a:bodyPr spcFirstLastPara="1" wrap="square" lIns="45700" tIns="45700" rIns="45700" bIns="45700" anchor="t" anchorCtr="0">
            <a:spAutoFit/>
          </a:bodyPr>
          <a:lstStyle/>
          <a:p>
            <a:pPr>
              <a:buClr>
                <a:srgbClr val="FFFFFF"/>
              </a:buClr>
              <a:buSzPts val="1800"/>
            </a:pPr>
            <a:r>
              <a:rPr lang="en-US" kern="0" dirty="0">
                <a:solidFill>
                  <a:srgbClr val="FFFFFF"/>
                </a:solidFill>
                <a:latin typeface="Calibri"/>
                <a:ea typeface="Calibri"/>
                <a:cs typeface="Calibri"/>
                <a:sym typeface="Calibri"/>
              </a:rPr>
              <a:t>Your LOB Points</a:t>
            </a:r>
            <a:endParaRPr sz="1400" kern="0" dirty="0">
              <a:solidFill>
                <a:srgbClr val="000000"/>
              </a:solidFill>
              <a:latin typeface="Arial"/>
              <a:cs typeface="Arial"/>
              <a:sym typeface="Arial"/>
            </a:endParaRPr>
          </a:p>
          <a:p>
            <a:pPr>
              <a:buClr>
                <a:srgbClr val="FFFFFF"/>
              </a:buClr>
              <a:buSzPts val="1800"/>
            </a:pPr>
            <a:r>
              <a:rPr lang="en-US" kern="0" dirty="0">
                <a:solidFill>
                  <a:srgbClr val="FFFFFF"/>
                </a:solidFill>
                <a:latin typeface="Calibri"/>
                <a:ea typeface="Calibri"/>
                <a:cs typeface="Calibri"/>
                <a:sym typeface="Calibri"/>
              </a:rPr>
              <a:t> </a:t>
            </a:r>
            <a:r>
              <a:rPr lang="en-US" kern="0" dirty="0" err="1">
                <a:solidFill>
                  <a:srgbClr val="FFFFFF"/>
                </a:solidFill>
                <a:latin typeface="Calibri"/>
                <a:ea typeface="Calibri"/>
                <a:cs typeface="Calibri"/>
                <a:sym typeface="Calibri"/>
              </a:rPr>
              <a:t>FromA</a:t>
            </a:r>
            <a:r>
              <a:rPr lang="en-US" kern="0" dirty="0">
                <a:solidFill>
                  <a:srgbClr val="FFFFFF"/>
                </a:solidFill>
                <a:latin typeface="Calibri"/>
                <a:ea typeface="Calibri"/>
                <a:cs typeface="Calibri"/>
                <a:sym typeface="Calibri"/>
              </a:rPr>
              <a:t>  = MG                     = 4500</a:t>
            </a:r>
            <a:endParaRPr sz="1400" kern="0" dirty="0">
              <a:solidFill>
                <a:srgbClr val="000000"/>
              </a:solidFill>
              <a:latin typeface="Arial"/>
              <a:cs typeface="Arial"/>
              <a:sym typeface="Arial"/>
            </a:endParaRPr>
          </a:p>
          <a:p>
            <a:pPr>
              <a:buClr>
                <a:srgbClr val="FFFFFF"/>
              </a:buClr>
              <a:buSzPts val="1800"/>
            </a:pPr>
            <a:r>
              <a:rPr lang="en-US" kern="0" dirty="0">
                <a:solidFill>
                  <a:srgbClr val="FFFFFF"/>
                </a:solidFill>
                <a:latin typeface="Calibri"/>
                <a:ea typeface="Calibri"/>
                <a:cs typeface="Calibri"/>
                <a:sym typeface="Calibri"/>
              </a:rPr>
              <a:t>From B = 4000 X 5% X18  = 3600</a:t>
            </a:r>
            <a:endParaRPr sz="1400" kern="0" dirty="0">
              <a:solidFill>
                <a:srgbClr val="000000"/>
              </a:solidFill>
              <a:latin typeface="Arial"/>
              <a:cs typeface="Arial"/>
              <a:sym typeface="Arial"/>
            </a:endParaRPr>
          </a:p>
          <a:p>
            <a:pPr>
              <a:buClr>
                <a:srgbClr val="FFFFFF"/>
              </a:buClr>
              <a:buSzPts val="1800"/>
            </a:pPr>
            <a:r>
              <a:rPr lang="en-US" u="sng" kern="0" dirty="0">
                <a:solidFill>
                  <a:srgbClr val="FFFFFF"/>
                </a:solidFill>
                <a:latin typeface="Calibri"/>
                <a:ea typeface="Calibri"/>
                <a:cs typeface="Calibri"/>
                <a:sym typeface="Calibri"/>
              </a:rPr>
              <a:t>From </a:t>
            </a:r>
            <a:r>
              <a:rPr lang="en-US" u="sng" kern="0" dirty="0" smtClean="0">
                <a:solidFill>
                  <a:srgbClr val="FFFFFF"/>
                </a:solidFill>
                <a:latin typeface="Calibri"/>
                <a:ea typeface="Calibri"/>
                <a:cs typeface="Calibri"/>
                <a:sym typeface="Calibri"/>
              </a:rPr>
              <a:t>D </a:t>
            </a:r>
            <a:r>
              <a:rPr lang="en-US" u="sng" kern="0" dirty="0">
                <a:solidFill>
                  <a:srgbClr val="FFFFFF"/>
                </a:solidFill>
                <a:latin typeface="Calibri"/>
                <a:ea typeface="Calibri"/>
                <a:cs typeface="Calibri"/>
                <a:sym typeface="Calibri"/>
              </a:rPr>
              <a:t>= 8000 X 5 % X18 = 7200</a:t>
            </a:r>
            <a:endParaRPr sz="1400" kern="0" dirty="0">
              <a:solidFill>
                <a:srgbClr val="000000"/>
              </a:solidFill>
              <a:latin typeface="Arial"/>
              <a:cs typeface="Arial"/>
              <a:sym typeface="Arial"/>
            </a:endParaRPr>
          </a:p>
          <a:p>
            <a:pPr>
              <a:buClr>
                <a:srgbClr val="FFFFFF"/>
              </a:buClr>
              <a:buSzPts val="1800"/>
            </a:pPr>
            <a:r>
              <a:rPr lang="en-US" kern="0" dirty="0">
                <a:solidFill>
                  <a:srgbClr val="FFFFFF"/>
                </a:solidFill>
                <a:latin typeface="Calibri"/>
                <a:ea typeface="Calibri"/>
                <a:cs typeface="Calibri"/>
                <a:sym typeface="Calibri"/>
              </a:rPr>
              <a:t>Total LOB Points                = 15300</a:t>
            </a:r>
            <a:endParaRPr kern="0" dirty="0">
              <a:solidFill>
                <a:srgbClr val="000000"/>
              </a:solidFill>
              <a:latin typeface="Calibri"/>
              <a:ea typeface="Calibri"/>
              <a:cs typeface="Calibri"/>
              <a:sym typeface="Calibri"/>
            </a:endParaRPr>
          </a:p>
        </p:txBody>
      </p:sp>
      <p:sp>
        <p:nvSpPr>
          <p:cNvPr id="742" name="Google Shape;742;p43"/>
          <p:cNvSpPr/>
          <p:nvPr/>
        </p:nvSpPr>
        <p:spPr>
          <a:xfrm>
            <a:off x="2036509" y="2205700"/>
            <a:ext cx="304819" cy="720696"/>
          </a:xfrm>
          <a:custGeom>
            <a:avLst/>
            <a:gdLst/>
            <a:ahLst/>
            <a:cxnLst/>
            <a:rect l="l" t="t" r="r" b="b"/>
            <a:pathLst>
              <a:path w="19140" h="21600" extrusionOk="0">
                <a:moveTo>
                  <a:pt x="19140" y="0"/>
                </a:moveTo>
                <a:cubicBezTo>
                  <a:pt x="3845" y="3978"/>
                  <a:pt x="-2460" y="11447"/>
                  <a:pt x="863" y="14847"/>
                </a:cubicBezTo>
                <a:cubicBezTo>
                  <a:pt x="3203" y="17240"/>
                  <a:pt x="6425" y="19576"/>
                  <a:pt x="12158" y="21600"/>
                </a:cubicBezTo>
              </a:path>
            </a:pathLst>
          </a:cu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txBody>
          <a:bodyPr spcFirstLastPara="1" wrap="square" lIns="45700" tIns="45700" rIns="45700" bIns="45700" anchor="t"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43" name="Google Shape;743;p43"/>
          <p:cNvSpPr txBox="1"/>
          <p:nvPr/>
        </p:nvSpPr>
        <p:spPr>
          <a:xfrm>
            <a:off x="3640380" y="2618375"/>
            <a:ext cx="583800" cy="369300"/>
          </a:xfrm>
          <a:prstGeom prst="rect">
            <a:avLst/>
          </a:prstGeom>
          <a:solidFill>
            <a:srgbClr val="1D9B56"/>
          </a:solidFill>
          <a:ln>
            <a:noFill/>
          </a:ln>
          <a:effectLst>
            <a:outerShdw blurRad="38100" dist="23000" dir="5400000" rotWithShape="0">
              <a:srgbClr val="000000">
                <a:alpha val="34901"/>
              </a:srgbClr>
            </a:outerShdw>
          </a:effectLst>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5%</a:t>
            </a:r>
            <a:endParaRPr sz="1400" kern="0">
              <a:solidFill>
                <a:srgbClr val="000000"/>
              </a:solidFill>
              <a:latin typeface="Arial"/>
              <a:cs typeface="Arial"/>
              <a:sym typeface="Arial"/>
            </a:endParaRPr>
          </a:p>
        </p:txBody>
      </p:sp>
      <p:sp>
        <p:nvSpPr>
          <p:cNvPr id="744" name="Google Shape;744;p43"/>
          <p:cNvSpPr txBox="1"/>
          <p:nvPr/>
        </p:nvSpPr>
        <p:spPr>
          <a:xfrm>
            <a:off x="1604203" y="1900593"/>
            <a:ext cx="910417" cy="553957"/>
          </a:xfrm>
          <a:prstGeom prst="rect">
            <a:avLst/>
          </a:prstGeom>
          <a:noFill/>
          <a:ln>
            <a:noFill/>
          </a:ln>
        </p:spPr>
        <p:txBody>
          <a:bodyPr spcFirstLastPara="1" wrap="square" lIns="45700" tIns="45700" rIns="45700" bIns="45700" anchor="t" anchorCtr="0">
            <a:spAutoFit/>
          </a:bodyPr>
          <a:lstStyle/>
          <a:p>
            <a:pPr>
              <a:buClr>
                <a:srgbClr val="000000"/>
              </a:buClr>
              <a:buSzPts val="1500"/>
            </a:pPr>
            <a:r>
              <a:rPr lang="en-US" sz="1500" kern="0">
                <a:solidFill>
                  <a:srgbClr val="000000"/>
                </a:solidFill>
                <a:latin typeface="Calibri"/>
                <a:ea typeface="Calibri"/>
                <a:cs typeface="Calibri"/>
                <a:sym typeface="Calibri"/>
              </a:rPr>
              <a:t>Multiple </a:t>
            </a:r>
            <a:endParaRPr sz="1400" kern="0">
              <a:solidFill>
                <a:srgbClr val="000000"/>
              </a:solidFill>
              <a:latin typeface="Arial"/>
              <a:cs typeface="Arial"/>
              <a:sym typeface="Arial"/>
            </a:endParaRPr>
          </a:p>
          <a:p>
            <a:pPr>
              <a:buClr>
                <a:srgbClr val="000000"/>
              </a:buClr>
              <a:buSzPts val="1500"/>
            </a:pPr>
            <a:r>
              <a:rPr lang="en-US" sz="1500" kern="0">
                <a:solidFill>
                  <a:srgbClr val="000000"/>
                </a:solidFill>
                <a:latin typeface="Calibri"/>
                <a:ea typeface="Calibri"/>
                <a:cs typeface="Calibri"/>
                <a:sym typeface="Calibri"/>
              </a:rPr>
              <a:t>LOB</a:t>
            </a:r>
            <a:endParaRPr sz="1400" kern="0">
              <a:solidFill>
                <a:srgbClr val="000000"/>
              </a:solidFill>
              <a:latin typeface="Arial"/>
              <a:cs typeface="Arial"/>
              <a:sym typeface="Arial"/>
            </a:endParaRPr>
          </a:p>
        </p:txBody>
      </p:sp>
      <p:sp>
        <p:nvSpPr>
          <p:cNvPr id="745" name="Google Shape;745;p43"/>
          <p:cNvSpPr txBox="1"/>
          <p:nvPr/>
        </p:nvSpPr>
        <p:spPr>
          <a:xfrm>
            <a:off x="6031165" y="2591837"/>
            <a:ext cx="1511031" cy="323125"/>
          </a:xfrm>
          <a:prstGeom prst="rect">
            <a:avLst/>
          </a:prstGeom>
          <a:noFill/>
          <a:ln>
            <a:noFill/>
          </a:ln>
        </p:spPr>
        <p:txBody>
          <a:bodyPr spcFirstLastPara="1" wrap="square" lIns="45700" tIns="45700" rIns="45700" bIns="45700" anchor="t" anchorCtr="0">
            <a:spAutoFit/>
          </a:bodyPr>
          <a:lstStyle/>
          <a:p>
            <a:pPr>
              <a:buClr>
                <a:srgbClr val="000000"/>
              </a:buClr>
              <a:buSzPts val="1500"/>
            </a:pPr>
            <a:r>
              <a:rPr lang="en-US" sz="1500" kern="0">
                <a:solidFill>
                  <a:srgbClr val="000000"/>
                </a:solidFill>
                <a:latin typeface="Calibri"/>
                <a:ea typeface="Calibri"/>
                <a:cs typeface="Calibri"/>
                <a:sym typeface="Calibri"/>
              </a:rPr>
              <a:t>Single Level LOB</a:t>
            </a:r>
            <a:endParaRPr sz="1400" kern="0">
              <a:solidFill>
                <a:srgbClr val="000000"/>
              </a:solidFill>
              <a:latin typeface="Arial"/>
              <a:cs typeface="Arial"/>
              <a:sym typeface="Arial"/>
            </a:endParaRPr>
          </a:p>
        </p:txBody>
      </p:sp>
      <p:sp>
        <p:nvSpPr>
          <p:cNvPr id="746" name="Google Shape;746;p43"/>
          <p:cNvSpPr txBox="1"/>
          <p:nvPr/>
        </p:nvSpPr>
        <p:spPr>
          <a:xfrm>
            <a:off x="4259136" y="5014443"/>
            <a:ext cx="4372500" cy="646500"/>
          </a:xfrm>
          <a:prstGeom prst="rect">
            <a:avLst/>
          </a:prstGeom>
          <a:solidFill>
            <a:srgbClr val="1D9B56"/>
          </a:solidFill>
          <a:ln>
            <a:noFill/>
          </a:ln>
          <a:effectLst>
            <a:outerShdw blurRad="38100" dist="23000" dir="5400000" rotWithShape="0">
              <a:srgbClr val="000000">
                <a:alpha val="34901"/>
              </a:srgbClr>
            </a:outerShdw>
          </a:effectLst>
        </p:spPr>
        <p:txBody>
          <a:bodyPr spcFirstLastPara="1" wrap="square" lIns="45700" tIns="45700" rIns="45700" bIns="45700" anchor="t" anchorCtr="0">
            <a:spAutoFit/>
          </a:bodyPr>
          <a:lstStyle/>
          <a:p>
            <a:pPr>
              <a:buClr>
                <a:srgbClr val="000000"/>
              </a:buClr>
              <a:buSzPts val="1800"/>
            </a:pPr>
            <a:r>
              <a:rPr lang="en-US" b="1" kern="0">
                <a:solidFill>
                  <a:srgbClr val="FFFFFF"/>
                </a:solidFill>
                <a:latin typeface="Calibri"/>
                <a:ea typeface="Calibri"/>
                <a:cs typeface="Calibri"/>
                <a:sym typeface="Calibri"/>
              </a:rPr>
              <a:t>LOB = LOB Points X LOB  Point Value</a:t>
            </a:r>
            <a:endParaRPr b="1" kern="0">
              <a:solidFill>
                <a:srgbClr val="FFFFFF"/>
              </a:solidFill>
              <a:latin typeface="Calibri"/>
              <a:ea typeface="Calibri"/>
              <a:cs typeface="Calibri"/>
              <a:sym typeface="Calibri"/>
            </a:endParaRPr>
          </a:p>
          <a:p>
            <a:pPr>
              <a:buClr>
                <a:srgbClr val="000000"/>
              </a:buClr>
              <a:buSzPts val="1800"/>
            </a:pPr>
            <a:r>
              <a:rPr lang="en-US" b="1" kern="0">
                <a:solidFill>
                  <a:srgbClr val="FFFFFF"/>
                </a:solidFill>
                <a:latin typeface="Calibri"/>
                <a:ea typeface="Calibri"/>
                <a:cs typeface="Calibri"/>
                <a:sym typeface="Calibri"/>
              </a:rPr>
              <a:t>       = 15300 X _____ = INR _________/-</a:t>
            </a:r>
            <a:endParaRPr b="1" kern="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30898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1">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2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5">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7">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28">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30">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31">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33">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34">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3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4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39">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738">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743">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741">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741">
                                            <p:txEl>
                                              <p:pRg st="1" end="1"/>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41">
                                            <p:txEl>
                                              <p:pRg st="2" end="2"/>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741">
                                            <p:txEl>
                                              <p:pRg st="3" end="3"/>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741">
                                            <p:txEl>
                                              <p:pRg st="4" end="4"/>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74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74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74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746">
                                            <p:txEl>
                                              <p:pRg st="0" end="0"/>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74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cxnSp>
        <p:nvCxnSpPr>
          <p:cNvPr id="751" name="Google Shape;751;p44"/>
          <p:cNvCxnSpPr/>
          <p:nvPr/>
        </p:nvCxnSpPr>
        <p:spPr>
          <a:xfrm rot="10800000" flipH="1">
            <a:off x="2672123" y="2693446"/>
            <a:ext cx="1" cy="1839625"/>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752" name="Google Shape;752;p44"/>
          <p:cNvCxnSpPr/>
          <p:nvPr/>
        </p:nvCxnSpPr>
        <p:spPr>
          <a:xfrm rot="10800000" flipH="1">
            <a:off x="4042559" y="2646266"/>
            <a:ext cx="1" cy="1839626"/>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753" name="Google Shape;753;p44"/>
          <p:cNvCxnSpPr/>
          <p:nvPr/>
        </p:nvCxnSpPr>
        <p:spPr>
          <a:xfrm rot="10800000" flipH="1">
            <a:off x="7143498" y="2616539"/>
            <a:ext cx="1" cy="1839625"/>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754" name="Google Shape;754;p44"/>
          <p:cNvCxnSpPr/>
          <p:nvPr/>
        </p:nvCxnSpPr>
        <p:spPr>
          <a:xfrm rot="10800000" flipH="1">
            <a:off x="3356699" y="1791256"/>
            <a:ext cx="1" cy="89108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755" name="Google Shape;755;p44"/>
          <p:cNvCxnSpPr/>
          <p:nvPr/>
        </p:nvCxnSpPr>
        <p:spPr>
          <a:xfrm rot="10800000" flipH="1">
            <a:off x="6349673" y="1696740"/>
            <a:ext cx="1" cy="942576"/>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756" name="Google Shape;756;p44"/>
          <p:cNvSpPr/>
          <p:nvPr/>
        </p:nvSpPr>
        <p:spPr>
          <a:xfrm>
            <a:off x="5716869" y="1287956"/>
            <a:ext cx="1270001"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57" name="Google Shape;757;p44"/>
          <p:cNvSpPr txBox="1"/>
          <p:nvPr/>
        </p:nvSpPr>
        <p:spPr>
          <a:xfrm>
            <a:off x="5721546" y="1321786"/>
            <a:ext cx="110214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You (Star)</a:t>
            </a:r>
            <a:endParaRPr sz="1400" kern="0">
              <a:solidFill>
                <a:srgbClr val="000000"/>
              </a:solidFill>
              <a:latin typeface="Arial"/>
              <a:cs typeface="Arial"/>
              <a:sym typeface="Arial"/>
            </a:endParaRPr>
          </a:p>
        </p:txBody>
      </p:sp>
      <p:sp>
        <p:nvSpPr>
          <p:cNvPr id="758" name="Google Shape;758;p44"/>
          <p:cNvSpPr txBox="1"/>
          <p:nvPr/>
        </p:nvSpPr>
        <p:spPr>
          <a:xfrm>
            <a:off x="7160496" y="1318644"/>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759" name="Google Shape;759;p44"/>
          <p:cNvSpPr/>
          <p:nvPr/>
        </p:nvSpPr>
        <p:spPr>
          <a:xfrm>
            <a:off x="2447501" y="3072070"/>
            <a:ext cx="489796"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60" name="Google Shape;760;p44"/>
          <p:cNvSpPr txBox="1"/>
          <p:nvPr/>
        </p:nvSpPr>
        <p:spPr>
          <a:xfrm>
            <a:off x="2552634" y="3104243"/>
            <a:ext cx="24433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D</a:t>
            </a:r>
            <a:endParaRPr sz="1400" kern="0">
              <a:solidFill>
                <a:srgbClr val="000000"/>
              </a:solidFill>
              <a:latin typeface="Arial"/>
              <a:cs typeface="Arial"/>
              <a:sym typeface="Arial"/>
            </a:endParaRPr>
          </a:p>
        </p:txBody>
      </p:sp>
      <p:sp>
        <p:nvSpPr>
          <p:cNvPr id="761" name="Google Shape;761;p44"/>
          <p:cNvSpPr txBox="1"/>
          <p:nvPr/>
        </p:nvSpPr>
        <p:spPr>
          <a:xfrm>
            <a:off x="2972152" y="3103241"/>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762" name="Google Shape;762;p44"/>
          <p:cNvSpPr/>
          <p:nvPr/>
        </p:nvSpPr>
        <p:spPr>
          <a:xfrm>
            <a:off x="2446932" y="3567370"/>
            <a:ext cx="475783"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63" name="Google Shape;763;p44"/>
          <p:cNvSpPr txBox="1"/>
          <p:nvPr/>
        </p:nvSpPr>
        <p:spPr>
          <a:xfrm>
            <a:off x="2568069" y="3599543"/>
            <a:ext cx="1677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I</a:t>
            </a:r>
            <a:endParaRPr sz="1400" kern="0">
              <a:solidFill>
                <a:srgbClr val="000000"/>
              </a:solidFill>
              <a:latin typeface="Arial"/>
              <a:cs typeface="Arial"/>
              <a:sym typeface="Arial"/>
            </a:endParaRPr>
          </a:p>
        </p:txBody>
      </p:sp>
      <p:sp>
        <p:nvSpPr>
          <p:cNvPr id="764" name="Google Shape;764;p44"/>
          <p:cNvSpPr txBox="1"/>
          <p:nvPr/>
        </p:nvSpPr>
        <p:spPr>
          <a:xfrm>
            <a:off x="2983103" y="3594764"/>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765" name="Google Shape;765;p44"/>
          <p:cNvSpPr/>
          <p:nvPr/>
        </p:nvSpPr>
        <p:spPr>
          <a:xfrm>
            <a:off x="2446931" y="4067808"/>
            <a:ext cx="465922"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66" name="Google Shape;766;p44"/>
          <p:cNvSpPr txBox="1"/>
          <p:nvPr/>
        </p:nvSpPr>
        <p:spPr>
          <a:xfrm>
            <a:off x="2582930" y="4051967"/>
            <a:ext cx="23719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R</a:t>
            </a:r>
            <a:endParaRPr sz="1400" kern="0">
              <a:solidFill>
                <a:srgbClr val="000000"/>
              </a:solidFill>
              <a:latin typeface="Arial"/>
              <a:cs typeface="Arial"/>
              <a:sym typeface="Arial"/>
            </a:endParaRPr>
          </a:p>
        </p:txBody>
      </p:sp>
      <p:sp>
        <p:nvSpPr>
          <p:cNvPr id="767" name="Google Shape;767;p44"/>
          <p:cNvSpPr txBox="1"/>
          <p:nvPr/>
        </p:nvSpPr>
        <p:spPr>
          <a:xfrm>
            <a:off x="2972152" y="4086287"/>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768" name="Google Shape;768;p44"/>
          <p:cNvSpPr/>
          <p:nvPr/>
        </p:nvSpPr>
        <p:spPr>
          <a:xfrm>
            <a:off x="2418693" y="4550408"/>
            <a:ext cx="506861"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69" name="Google Shape;769;p44"/>
          <p:cNvSpPr txBox="1"/>
          <p:nvPr/>
        </p:nvSpPr>
        <p:spPr>
          <a:xfrm>
            <a:off x="2570231" y="4534567"/>
            <a:ext cx="238421"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V</a:t>
            </a:r>
            <a:endParaRPr sz="1400" kern="0">
              <a:solidFill>
                <a:srgbClr val="000000"/>
              </a:solidFill>
              <a:latin typeface="Arial"/>
              <a:cs typeface="Arial"/>
              <a:sym typeface="Arial"/>
            </a:endParaRPr>
          </a:p>
        </p:txBody>
      </p:sp>
      <p:sp>
        <p:nvSpPr>
          <p:cNvPr id="770" name="Google Shape;770;p44"/>
          <p:cNvSpPr txBox="1"/>
          <p:nvPr/>
        </p:nvSpPr>
        <p:spPr>
          <a:xfrm>
            <a:off x="2982117" y="4581009"/>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771" name="Google Shape;771;p44"/>
          <p:cNvSpPr/>
          <p:nvPr/>
        </p:nvSpPr>
        <p:spPr>
          <a:xfrm>
            <a:off x="3817937" y="2997436"/>
            <a:ext cx="489796"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72" name="Google Shape;772;p44"/>
          <p:cNvSpPr txBox="1"/>
          <p:nvPr/>
        </p:nvSpPr>
        <p:spPr>
          <a:xfrm>
            <a:off x="3923070" y="3029609"/>
            <a:ext cx="22658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E</a:t>
            </a:r>
            <a:endParaRPr sz="1400" kern="0">
              <a:solidFill>
                <a:srgbClr val="000000"/>
              </a:solidFill>
              <a:latin typeface="Arial"/>
              <a:cs typeface="Arial"/>
              <a:sym typeface="Arial"/>
            </a:endParaRPr>
          </a:p>
        </p:txBody>
      </p:sp>
      <p:sp>
        <p:nvSpPr>
          <p:cNvPr id="773" name="Google Shape;773;p44"/>
          <p:cNvSpPr/>
          <p:nvPr/>
        </p:nvSpPr>
        <p:spPr>
          <a:xfrm>
            <a:off x="3817368" y="3492736"/>
            <a:ext cx="475783"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74" name="Google Shape;774;p44"/>
          <p:cNvSpPr txBox="1"/>
          <p:nvPr/>
        </p:nvSpPr>
        <p:spPr>
          <a:xfrm>
            <a:off x="3938505" y="3524909"/>
            <a:ext cx="213083"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J</a:t>
            </a:r>
            <a:endParaRPr sz="1400" kern="0">
              <a:solidFill>
                <a:srgbClr val="000000"/>
              </a:solidFill>
              <a:latin typeface="Arial"/>
              <a:cs typeface="Arial"/>
              <a:sym typeface="Arial"/>
            </a:endParaRPr>
          </a:p>
        </p:txBody>
      </p:sp>
      <p:sp>
        <p:nvSpPr>
          <p:cNvPr id="775" name="Google Shape;775;p44"/>
          <p:cNvSpPr/>
          <p:nvPr/>
        </p:nvSpPr>
        <p:spPr>
          <a:xfrm>
            <a:off x="3817367" y="3993173"/>
            <a:ext cx="465922"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76" name="Google Shape;776;p44"/>
          <p:cNvSpPr txBox="1"/>
          <p:nvPr/>
        </p:nvSpPr>
        <p:spPr>
          <a:xfrm>
            <a:off x="3953368" y="3977333"/>
            <a:ext cx="21408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S</a:t>
            </a:r>
            <a:endParaRPr sz="1400" kern="0">
              <a:solidFill>
                <a:srgbClr val="000000"/>
              </a:solidFill>
              <a:latin typeface="Arial"/>
              <a:cs typeface="Arial"/>
              <a:sym typeface="Arial"/>
            </a:endParaRPr>
          </a:p>
        </p:txBody>
      </p:sp>
      <p:sp>
        <p:nvSpPr>
          <p:cNvPr id="777" name="Google Shape;777;p44"/>
          <p:cNvSpPr/>
          <p:nvPr/>
        </p:nvSpPr>
        <p:spPr>
          <a:xfrm>
            <a:off x="3789129" y="4475773"/>
            <a:ext cx="50686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78" name="Google Shape;778;p44"/>
          <p:cNvSpPr txBox="1"/>
          <p:nvPr/>
        </p:nvSpPr>
        <p:spPr>
          <a:xfrm>
            <a:off x="3940668" y="4459933"/>
            <a:ext cx="29891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W</a:t>
            </a:r>
            <a:endParaRPr sz="1400" kern="0">
              <a:solidFill>
                <a:srgbClr val="000000"/>
              </a:solidFill>
              <a:latin typeface="Arial"/>
              <a:cs typeface="Arial"/>
              <a:sym typeface="Arial"/>
            </a:endParaRPr>
          </a:p>
        </p:txBody>
      </p:sp>
      <p:cxnSp>
        <p:nvCxnSpPr>
          <p:cNvPr id="779" name="Google Shape;779;p44"/>
          <p:cNvCxnSpPr/>
          <p:nvPr/>
        </p:nvCxnSpPr>
        <p:spPr>
          <a:xfrm>
            <a:off x="2672625" y="2668202"/>
            <a:ext cx="1368149" cy="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780" name="Google Shape;780;p44"/>
          <p:cNvSpPr txBox="1"/>
          <p:nvPr/>
        </p:nvSpPr>
        <p:spPr>
          <a:xfrm>
            <a:off x="1985511" y="434202"/>
            <a:ext cx="8458201" cy="55395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a:solidFill>
                  <a:srgbClr val="17375E"/>
                </a:solidFill>
                <a:latin typeface="Arial"/>
                <a:ea typeface="Arial"/>
                <a:cs typeface="Arial"/>
                <a:sym typeface="Arial"/>
              </a:rPr>
              <a:t>Leadership Overriding Bonus</a:t>
            </a:r>
            <a:endParaRPr sz="1400" kern="0">
              <a:solidFill>
                <a:srgbClr val="000000"/>
              </a:solidFill>
              <a:latin typeface="Arial"/>
              <a:cs typeface="Arial"/>
              <a:sym typeface="Arial"/>
            </a:endParaRPr>
          </a:p>
        </p:txBody>
      </p:sp>
      <p:cxnSp>
        <p:nvCxnSpPr>
          <p:cNvPr id="781" name="Google Shape;781;p44"/>
          <p:cNvCxnSpPr/>
          <p:nvPr/>
        </p:nvCxnSpPr>
        <p:spPr>
          <a:xfrm rot="10800000" flipH="1">
            <a:off x="5571950" y="3410876"/>
            <a:ext cx="1" cy="607060"/>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782" name="Google Shape;782;p44"/>
          <p:cNvSpPr/>
          <p:nvPr/>
        </p:nvSpPr>
        <p:spPr>
          <a:xfrm>
            <a:off x="2721699" y="2025552"/>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83" name="Google Shape;783;p44"/>
          <p:cNvSpPr txBox="1"/>
          <p:nvPr/>
        </p:nvSpPr>
        <p:spPr>
          <a:xfrm>
            <a:off x="3206401" y="2099229"/>
            <a:ext cx="23897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A</a:t>
            </a:r>
            <a:endParaRPr sz="1400" kern="0">
              <a:solidFill>
                <a:srgbClr val="000000"/>
              </a:solidFill>
              <a:latin typeface="Arial"/>
              <a:cs typeface="Arial"/>
              <a:sym typeface="Arial"/>
            </a:endParaRPr>
          </a:p>
        </p:txBody>
      </p:sp>
      <p:sp>
        <p:nvSpPr>
          <p:cNvPr id="784" name="Google Shape;784;p44"/>
          <p:cNvSpPr/>
          <p:nvPr/>
        </p:nvSpPr>
        <p:spPr>
          <a:xfrm>
            <a:off x="5347328" y="3007863"/>
            <a:ext cx="489796"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85" name="Google Shape;785;p44"/>
          <p:cNvSpPr txBox="1"/>
          <p:nvPr/>
        </p:nvSpPr>
        <p:spPr>
          <a:xfrm>
            <a:off x="5452460" y="3040036"/>
            <a:ext cx="22413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F</a:t>
            </a:r>
            <a:endParaRPr sz="1400" kern="0">
              <a:solidFill>
                <a:srgbClr val="000000"/>
              </a:solidFill>
              <a:latin typeface="Arial"/>
              <a:cs typeface="Arial"/>
              <a:sym typeface="Arial"/>
            </a:endParaRPr>
          </a:p>
        </p:txBody>
      </p:sp>
      <p:sp>
        <p:nvSpPr>
          <p:cNvPr id="786" name="Google Shape;786;p44"/>
          <p:cNvSpPr txBox="1"/>
          <p:nvPr/>
        </p:nvSpPr>
        <p:spPr>
          <a:xfrm>
            <a:off x="5871979" y="3039034"/>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787" name="Google Shape;787;p44"/>
          <p:cNvSpPr/>
          <p:nvPr/>
        </p:nvSpPr>
        <p:spPr>
          <a:xfrm>
            <a:off x="5346759" y="3503163"/>
            <a:ext cx="475783"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88" name="Google Shape;788;p44"/>
          <p:cNvSpPr txBox="1"/>
          <p:nvPr/>
        </p:nvSpPr>
        <p:spPr>
          <a:xfrm>
            <a:off x="5467895" y="3535337"/>
            <a:ext cx="235742"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K</a:t>
            </a:r>
            <a:endParaRPr sz="1400" kern="0">
              <a:solidFill>
                <a:srgbClr val="000000"/>
              </a:solidFill>
              <a:latin typeface="Arial"/>
              <a:cs typeface="Arial"/>
              <a:sym typeface="Arial"/>
            </a:endParaRPr>
          </a:p>
        </p:txBody>
      </p:sp>
      <p:sp>
        <p:nvSpPr>
          <p:cNvPr id="789" name="Google Shape;789;p44"/>
          <p:cNvSpPr txBox="1"/>
          <p:nvPr/>
        </p:nvSpPr>
        <p:spPr>
          <a:xfrm>
            <a:off x="5882930" y="3530557"/>
            <a:ext cx="75167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4000</a:t>
            </a:r>
            <a:endParaRPr sz="1400" kern="0">
              <a:solidFill>
                <a:srgbClr val="000000"/>
              </a:solidFill>
              <a:latin typeface="Arial"/>
              <a:cs typeface="Arial"/>
              <a:sym typeface="Arial"/>
            </a:endParaRPr>
          </a:p>
        </p:txBody>
      </p:sp>
      <p:sp>
        <p:nvSpPr>
          <p:cNvPr id="790" name="Google Shape;790;p44"/>
          <p:cNvSpPr/>
          <p:nvPr/>
        </p:nvSpPr>
        <p:spPr>
          <a:xfrm>
            <a:off x="5346758" y="4003601"/>
            <a:ext cx="465922"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91" name="Google Shape;791;p44"/>
          <p:cNvSpPr txBox="1"/>
          <p:nvPr/>
        </p:nvSpPr>
        <p:spPr>
          <a:xfrm>
            <a:off x="5482758" y="3987760"/>
            <a:ext cx="23685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T</a:t>
            </a:r>
            <a:endParaRPr sz="1400" kern="0">
              <a:solidFill>
                <a:srgbClr val="000000"/>
              </a:solidFill>
              <a:latin typeface="Arial"/>
              <a:cs typeface="Arial"/>
              <a:sym typeface="Arial"/>
            </a:endParaRPr>
          </a:p>
        </p:txBody>
      </p:sp>
      <p:sp>
        <p:nvSpPr>
          <p:cNvPr id="792" name="Google Shape;792;p44"/>
          <p:cNvSpPr txBox="1"/>
          <p:nvPr/>
        </p:nvSpPr>
        <p:spPr>
          <a:xfrm>
            <a:off x="5871979" y="4022080"/>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6000</a:t>
            </a:r>
            <a:endParaRPr sz="1400" kern="0">
              <a:solidFill>
                <a:srgbClr val="000000"/>
              </a:solidFill>
              <a:latin typeface="Arial"/>
              <a:cs typeface="Arial"/>
              <a:sym typeface="Arial"/>
            </a:endParaRPr>
          </a:p>
        </p:txBody>
      </p:sp>
      <p:cxnSp>
        <p:nvCxnSpPr>
          <p:cNvPr id="793" name="Google Shape;793;p44"/>
          <p:cNvCxnSpPr/>
          <p:nvPr/>
        </p:nvCxnSpPr>
        <p:spPr>
          <a:xfrm>
            <a:off x="5558494" y="2629239"/>
            <a:ext cx="1582359" cy="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794" name="Google Shape;794;p44"/>
          <p:cNvCxnSpPr/>
          <p:nvPr/>
        </p:nvCxnSpPr>
        <p:spPr>
          <a:xfrm rot="10800000" flipH="1">
            <a:off x="5571950" y="2629239"/>
            <a:ext cx="1" cy="35814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795" name="Google Shape;795;p44"/>
          <p:cNvSpPr/>
          <p:nvPr/>
        </p:nvSpPr>
        <p:spPr>
          <a:xfrm>
            <a:off x="6924187" y="2967708"/>
            <a:ext cx="489795"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96" name="Google Shape;796;p44"/>
          <p:cNvSpPr txBox="1"/>
          <p:nvPr/>
        </p:nvSpPr>
        <p:spPr>
          <a:xfrm>
            <a:off x="7029318" y="2999881"/>
            <a:ext cx="25873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G</a:t>
            </a:r>
            <a:endParaRPr sz="1400" kern="0">
              <a:solidFill>
                <a:srgbClr val="000000"/>
              </a:solidFill>
              <a:latin typeface="Arial"/>
              <a:cs typeface="Arial"/>
              <a:sym typeface="Arial"/>
            </a:endParaRPr>
          </a:p>
        </p:txBody>
      </p:sp>
      <p:sp>
        <p:nvSpPr>
          <p:cNvPr id="797" name="Google Shape;797;p44"/>
          <p:cNvSpPr/>
          <p:nvPr/>
        </p:nvSpPr>
        <p:spPr>
          <a:xfrm>
            <a:off x="6923615" y="3463008"/>
            <a:ext cx="475784"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798" name="Google Shape;798;p44"/>
          <p:cNvSpPr txBox="1"/>
          <p:nvPr/>
        </p:nvSpPr>
        <p:spPr>
          <a:xfrm>
            <a:off x="7044753" y="3495181"/>
            <a:ext cx="219893"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L</a:t>
            </a:r>
            <a:endParaRPr sz="1400" kern="0">
              <a:solidFill>
                <a:srgbClr val="000000"/>
              </a:solidFill>
              <a:latin typeface="Arial"/>
              <a:cs typeface="Arial"/>
              <a:sym typeface="Arial"/>
            </a:endParaRPr>
          </a:p>
        </p:txBody>
      </p:sp>
      <p:sp>
        <p:nvSpPr>
          <p:cNvPr id="799" name="Google Shape;799;p44"/>
          <p:cNvSpPr/>
          <p:nvPr/>
        </p:nvSpPr>
        <p:spPr>
          <a:xfrm>
            <a:off x="6923616" y="3963446"/>
            <a:ext cx="465922"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00" name="Google Shape;800;p44"/>
          <p:cNvSpPr txBox="1"/>
          <p:nvPr/>
        </p:nvSpPr>
        <p:spPr>
          <a:xfrm>
            <a:off x="7059615" y="3947605"/>
            <a:ext cx="25237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U</a:t>
            </a:r>
            <a:endParaRPr sz="1400" kern="0">
              <a:solidFill>
                <a:srgbClr val="000000"/>
              </a:solidFill>
              <a:latin typeface="Arial"/>
              <a:cs typeface="Arial"/>
              <a:sym typeface="Arial"/>
            </a:endParaRPr>
          </a:p>
        </p:txBody>
      </p:sp>
      <p:sp>
        <p:nvSpPr>
          <p:cNvPr id="801" name="Google Shape;801;p44"/>
          <p:cNvSpPr/>
          <p:nvPr/>
        </p:nvSpPr>
        <p:spPr>
          <a:xfrm>
            <a:off x="6895377" y="4446046"/>
            <a:ext cx="50686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02" name="Google Shape;802;p44"/>
          <p:cNvSpPr txBox="1"/>
          <p:nvPr/>
        </p:nvSpPr>
        <p:spPr>
          <a:xfrm>
            <a:off x="7046916" y="4430205"/>
            <a:ext cx="23138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X</a:t>
            </a:r>
            <a:endParaRPr sz="1400" kern="0">
              <a:solidFill>
                <a:srgbClr val="000000"/>
              </a:solidFill>
              <a:latin typeface="Arial"/>
              <a:cs typeface="Arial"/>
              <a:sym typeface="Arial"/>
            </a:endParaRPr>
          </a:p>
        </p:txBody>
      </p:sp>
      <p:sp>
        <p:nvSpPr>
          <p:cNvPr id="803" name="Google Shape;803;p44"/>
          <p:cNvSpPr/>
          <p:nvPr/>
        </p:nvSpPr>
        <p:spPr>
          <a:xfrm>
            <a:off x="5714673" y="1982533"/>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04" name="Google Shape;804;p44"/>
          <p:cNvSpPr txBox="1"/>
          <p:nvPr/>
        </p:nvSpPr>
        <p:spPr>
          <a:xfrm>
            <a:off x="6199374" y="2056209"/>
            <a:ext cx="233510"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B</a:t>
            </a:r>
            <a:endParaRPr sz="1400" kern="0">
              <a:solidFill>
                <a:srgbClr val="000000"/>
              </a:solidFill>
              <a:latin typeface="Arial"/>
              <a:cs typeface="Arial"/>
              <a:sym typeface="Arial"/>
            </a:endParaRPr>
          </a:p>
        </p:txBody>
      </p:sp>
      <p:cxnSp>
        <p:nvCxnSpPr>
          <p:cNvPr id="805" name="Google Shape;805;p44"/>
          <p:cNvCxnSpPr/>
          <p:nvPr/>
        </p:nvCxnSpPr>
        <p:spPr>
          <a:xfrm rot="10800000" flipH="1">
            <a:off x="9040540" y="1771919"/>
            <a:ext cx="1" cy="1427878"/>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06" name="Google Shape;806;p44"/>
          <p:cNvSpPr/>
          <p:nvPr/>
        </p:nvSpPr>
        <p:spPr>
          <a:xfrm>
            <a:off x="8405541" y="2019459"/>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07" name="Google Shape;807;p44"/>
          <p:cNvSpPr txBox="1"/>
          <p:nvPr/>
        </p:nvSpPr>
        <p:spPr>
          <a:xfrm>
            <a:off x="8880345" y="2053477"/>
            <a:ext cx="24087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C</a:t>
            </a:r>
            <a:endParaRPr sz="1400" kern="0">
              <a:solidFill>
                <a:srgbClr val="000000"/>
              </a:solidFill>
              <a:latin typeface="Arial"/>
              <a:cs typeface="Arial"/>
              <a:sym typeface="Arial"/>
            </a:endParaRPr>
          </a:p>
        </p:txBody>
      </p:sp>
      <p:sp>
        <p:nvSpPr>
          <p:cNvPr id="808" name="Google Shape;808;p44"/>
          <p:cNvSpPr/>
          <p:nvPr/>
        </p:nvSpPr>
        <p:spPr>
          <a:xfrm>
            <a:off x="8418241" y="2616359"/>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09" name="Google Shape;809;p44"/>
          <p:cNvSpPr txBox="1"/>
          <p:nvPr/>
        </p:nvSpPr>
        <p:spPr>
          <a:xfrm>
            <a:off x="8921050" y="2660258"/>
            <a:ext cx="25371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H</a:t>
            </a:r>
            <a:endParaRPr sz="1400" kern="0">
              <a:solidFill>
                <a:srgbClr val="000000"/>
              </a:solidFill>
              <a:latin typeface="Arial"/>
              <a:cs typeface="Arial"/>
              <a:sym typeface="Arial"/>
            </a:endParaRPr>
          </a:p>
        </p:txBody>
      </p:sp>
      <p:sp>
        <p:nvSpPr>
          <p:cNvPr id="810" name="Google Shape;810;p44"/>
          <p:cNvSpPr/>
          <p:nvPr/>
        </p:nvSpPr>
        <p:spPr>
          <a:xfrm>
            <a:off x="8413609" y="3174672"/>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11" name="Google Shape;811;p44"/>
          <p:cNvSpPr txBox="1"/>
          <p:nvPr/>
        </p:nvSpPr>
        <p:spPr>
          <a:xfrm>
            <a:off x="8916419" y="3218571"/>
            <a:ext cx="26632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M</a:t>
            </a:r>
            <a:endParaRPr sz="1400" kern="0">
              <a:solidFill>
                <a:srgbClr val="000000"/>
              </a:solidFill>
              <a:latin typeface="Arial"/>
              <a:cs typeface="Arial"/>
              <a:sym typeface="Arial"/>
            </a:endParaRPr>
          </a:p>
        </p:txBody>
      </p:sp>
      <p:cxnSp>
        <p:nvCxnSpPr>
          <p:cNvPr id="812" name="Google Shape;812;p44"/>
          <p:cNvCxnSpPr/>
          <p:nvPr/>
        </p:nvCxnSpPr>
        <p:spPr>
          <a:xfrm>
            <a:off x="3338304" y="1798796"/>
            <a:ext cx="5752612" cy="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13" name="Google Shape;813;p44"/>
          <p:cNvSpPr txBox="1"/>
          <p:nvPr/>
        </p:nvSpPr>
        <p:spPr>
          <a:xfrm>
            <a:off x="4134653" y="2039976"/>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14" name="Google Shape;814;p44"/>
          <p:cNvSpPr txBox="1"/>
          <p:nvPr/>
        </p:nvSpPr>
        <p:spPr>
          <a:xfrm>
            <a:off x="7121030" y="2022948"/>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15" name="Google Shape;815;p44"/>
          <p:cNvSpPr txBox="1"/>
          <p:nvPr/>
        </p:nvSpPr>
        <p:spPr>
          <a:xfrm>
            <a:off x="9749028" y="2051633"/>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16" name="Google Shape;816;p44"/>
          <p:cNvSpPr txBox="1"/>
          <p:nvPr/>
        </p:nvSpPr>
        <p:spPr>
          <a:xfrm>
            <a:off x="4395811" y="3029894"/>
            <a:ext cx="58366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17" name="Google Shape;817;p44"/>
          <p:cNvSpPr txBox="1"/>
          <p:nvPr/>
        </p:nvSpPr>
        <p:spPr>
          <a:xfrm>
            <a:off x="4406764" y="3521417"/>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18" name="Google Shape;818;p44"/>
          <p:cNvSpPr txBox="1"/>
          <p:nvPr/>
        </p:nvSpPr>
        <p:spPr>
          <a:xfrm>
            <a:off x="4395811" y="4012940"/>
            <a:ext cx="58366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19" name="Google Shape;819;p44"/>
          <p:cNvSpPr txBox="1"/>
          <p:nvPr/>
        </p:nvSpPr>
        <p:spPr>
          <a:xfrm>
            <a:off x="4405778" y="4507662"/>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8000</a:t>
            </a:r>
            <a:endParaRPr sz="1400" kern="0">
              <a:solidFill>
                <a:srgbClr val="000000"/>
              </a:solidFill>
              <a:latin typeface="Arial"/>
              <a:cs typeface="Arial"/>
              <a:sym typeface="Arial"/>
            </a:endParaRPr>
          </a:p>
        </p:txBody>
      </p:sp>
      <p:sp>
        <p:nvSpPr>
          <p:cNvPr id="820" name="Google Shape;820;p44"/>
          <p:cNvSpPr txBox="1"/>
          <p:nvPr/>
        </p:nvSpPr>
        <p:spPr>
          <a:xfrm>
            <a:off x="7489845" y="3024277"/>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21" name="Google Shape;821;p44"/>
          <p:cNvSpPr txBox="1"/>
          <p:nvPr/>
        </p:nvSpPr>
        <p:spPr>
          <a:xfrm>
            <a:off x="7500797" y="3515800"/>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22" name="Google Shape;822;p44"/>
          <p:cNvSpPr txBox="1"/>
          <p:nvPr/>
        </p:nvSpPr>
        <p:spPr>
          <a:xfrm>
            <a:off x="7489845" y="4007323"/>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23" name="Google Shape;823;p44"/>
          <p:cNvSpPr txBox="1"/>
          <p:nvPr/>
        </p:nvSpPr>
        <p:spPr>
          <a:xfrm>
            <a:off x="7499810" y="4502045"/>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6000</a:t>
            </a:r>
            <a:endParaRPr sz="1400" kern="0">
              <a:solidFill>
                <a:srgbClr val="000000"/>
              </a:solidFill>
              <a:latin typeface="Arial"/>
              <a:cs typeface="Arial"/>
              <a:sym typeface="Arial"/>
            </a:endParaRPr>
          </a:p>
        </p:txBody>
      </p:sp>
      <p:sp>
        <p:nvSpPr>
          <p:cNvPr id="824" name="Google Shape;824;p44"/>
          <p:cNvSpPr txBox="1"/>
          <p:nvPr/>
        </p:nvSpPr>
        <p:spPr>
          <a:xfrm>
            <a:off x="9832712" y="2646971"/>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25" name="Google Shape;825;p44"/>
          <p:cNvSpPr txBox="1"/>
          <p:nvPr/>
        </p:nvSpPr>
        <p:spPr>
          <a:xfrm>
            <a:off x="9843664" y="3138494"/>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8000</a:t>
            </a: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222678013"/>
      </p:ext>
    </p:extLst>
  </p:cSld>
  <p:clrMapOvr>
    <a:masterClrMapping/>
  </p:clrMapOvr>
  <mc:AlternateContent xmlns:mc="http://schemas.openxmlformats.org/markup-compatibility/2006" xmlns:p14="http://schemas.microsoft.com/office/powerpoint/2010/main">
    <mc:Choice Requires="p14">
      <p:transition p14:dur="0">
        <p14:warp dir="in"/>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cxnSp>
        <p:nvCxnSpPr>
          <p:cNvPr id="830" name="Google Shape;830;p45"/>
          <p:cNvCxnSpPr/>
          <p:nvPr/>
        </p:nvCxnSpPr>
        <p:spPr>
          <a:xfrm rot="10800000" flipH="1">
            <a:off x="2672123" y="2693446"/>
            <a:ext cx="1" cy="1839625"/>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831" name="Google Shape;831;p45"/>
          <p:cNvCxnSpPr/>
          <p:nvPr/>
        </p:nvCxnSpPr>
        <p:spPr>
          <a:xfrm rot="10800000" flipH="1">
            <a:off x="4042559" y="2646266"/>
            <a:ext cx="1" cy="1839626"/>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832" name="Google Shape;832;p45"/>
          <p:cNvCxnSpPr/>
          <p:nvPr/>
        </p:nvCxnSpPr>
        <p:spPr>
          <a:xfrm rot="10800000" flipH="1">
            <a:off x="7143498" y="2616539"/>
            <a:ext cx="1" cy="1839625"/>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833" name="Google Shape;833;p45"/>
          <p:cNvCxnSpPr/>
          <p:nvPr/>
        </p:nvCxnSpPr>
        <p:spPr>
          <a:xfrm rot="10800000" flipH="1">
            <a:off x="3356699" y="1791256"/>
            <a:ext cx="1" cy="89108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834" name="Google Shape;834;p45"/>
          <p:cNvCxnSpPr/>
          <p:nvPr/>
        </p:nvCxnSpPr>
        <p:spPr>
          <a:xfrm rot="10800000" flipH="1">
            <a:off x="6349673" y="1696740"/>
            <a:ext cx="1" cy="942576"/>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35" name="Google Shape;835;p45"/>
          <p:cNvSpPr/>
          <p:nvPr/>
        </p:nvSpPr>
        <p:spPr>
          <a:xfrm>
            <a:off x="5716869" y="1287956"/>
            <a:ext cx="1270001"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36" name="Google Shape;836;p45"/>
          <p:cNvSpPr txBox="1"/>
          <p:nvPr/>
        </p:nvSpPr>
        <p:spPr>
          <a:xfrm>
            <a:off x="5721546" y="1321786"/>
            <a:ext cx="110214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You (Star)</a:t>
            </a:r>
            <a:endParaRPr sz="1400" kern="0">
              <a:solidFill>
                <a:srgbClr val="000000"/>
              </a:solidFill>
              <a:latin typeface="Arial"/>
              <a:cs typeface="Arial"/>
              <a:sym typeface="Arial"/>
            </a:endParaRPr>
          </a:p>
        </p:txBody>
      </p:sp>
      <p:sp>
        <p:nvSpPr>
          <p:cNvPr id="837" name="Google Shape;837;p45"/>
          <p:cNvSpPr txBox="1"/>
          <p:nvPr/>
        </p:nvSpPr>
        <p:spPr>
          <a:xfrm>
            <a:off x="7160496" y="1318644"/>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38" name="Google Shape;838;p45"/>
          <p:cNvSpPr/>
          <p:nvPr/>
        </p:nvSpPr>
        <p:spPr>
          <a:xfrm>
            <a:off x="2447501" y="3072070"/>
            <a:ext cx="489796"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39" name="Google Shape;839;p45"/>
          <p:cNvSpPr txBox="1"/>
          <p:nvPr/>
        </p:nvSpPr>
        <p:spPr>
          <a:xfrm>
            <a:off x="2552634" y="3104243"/>
            <a:ext cx="24433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D</a:t>
            </a:r>
            <a:endParaRPr sz="1400" kern="0">
              <a:solidFill>
                <a:srgbClr val="000000"/>
              </a:solidFill>
              <a:latin typeface="Arial"/>
              <a:cs typeface="Arial"/>
              <a:sym typeface="Arial"/>
            </a:endParaRPr>
          </a:p>
        </p:txBody>
      </p:sp>
      <p:sp>
        <p:nvSpPr>
          <p:cNvPr id="840" name="Google Shape;840;p45"/>
          <p:cNvSpPr txBox="1"/>
          <p:nvPr/>
        </p:nvSpPr>
        <p:spPr>
          <a:xfrm>
            <a:off x="2972152" y="3103241"/>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41" name="Google Shape;841;p45"/>
          <p:cNvSpPr/>
          <p:nvPr/>
        </p:nvSpPr>
        <p:spPr>
          <a:xfrm>
            <a:off x="2446932" y="3567370"/>
            <a:ext cx="475783"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42" name="Google Shape;842;p45"/>
          <p:cNvSpPr txBox="1"/>
          <p:nvPr/>
        </p:nvSpPr>
        <p:spPr>
          <a:xfrm>
            <a:off x="2568069" y="3599543"/>
            <a:ext cx="1677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I</a:t>
            </a:r>
            <a:endParaRPr sz="1400" kern="0">
              <a:solidFill>
                <a:srgbClr val="000000"/>
              </a:solidFill>
              <a:latin typeface="Arial"/>
              <a:cs typeface="Arial"/>
              <a:sym typeface="Arial"/>
            </a:endParaRPr>
          </a:p>
        </p:txBody>
      </p:sp>
      <p:sp>
        <p:nvSpPr>
          <p:cNvPr id="843" name="Google Shape;843;p45"/>
          <p:cNvSpPr txBox="1"/>
          <p:nvPr/>
        </p:nvSpPr>
        <p:spPr>
          <a:xfrm>
            <a:off x="2983103" y="3594764"/>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44" name="Google Shape;844;p45"/>
          <p:cNvSpPr/>
          <p:nvPr/>
        </p:nvSpPr>
        <p:spPr>
          <a:xfrm>
            <a:off x="2446931" y="4067808"/>
            <a:ext cx="465922"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45" name="Google Shape;845;p45"/>
          <p:cNvSpPr txBox="1"/>
          <p:nvPr/>
        </p:nvSpPr>
        <p:spPr>
          <a:xfrm>
            <a:off x="2582930" y="4051967"/>
            <a:ext cx="23719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R</a:t>
            </a:r>
            <a:endParaRPr sz="1400" kern="0">
              <a:solidFill>
                <a:srgbClr val="000000"/>
              </a:solidFill>
              <a:latin typeface="Arial"/>
              <a:cs typeface="Arial"/>
              <a:sym typeface="Arial"/>
            </a:endParaRPr>
          </a:p>
        </p:txBody>
      </p:sp>
      <p:sp>
        <p:nvSpPr>
          <p:cNvPr id="846" name="Google Shape;846;p45"/>
          <p:cNvSpPr txBox="1"/>
          <p:nvPr/>
        </p:nvSpPr>
        <p:spPr>
          <a:xfrm>
            <a:off x="2972152" y="4086287"/>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47" name="Google Shape;847;p45"/>
          <p:cNvSpPr/>
          <p:nvPr/>
        </p:nvSpPr>
        <p:spPr>
          <a:xfrm>
            <a:off x="2418693" y="4550408"/>
            <a:ext cx="506861" cy="422487"/>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48" name="Google Shape;848;p45"/>
          <p:cNvSpPr txBox="1"/>
          <p:nvPr/>
        </p:nvSpPr>
        <p:spPr>
          <a:xfrm>
            <a:off x="2570231" y="4534567"/>
            <a:ext cx="238421"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V</a:t>
            </a:r>
            <a:endParaRPr sz="1400" kern="0">
              <a:solidFill>
                <a:srgbClr val="000000"/>
              </a:solidFill>
              <a:latin typeface="Arial"/>
              <a:cs typeface="Arial"/>
              <a:sym typeface="Arial"/>
            </a:endParaRPr>
          </a:p>
        </p:txBody>
      </p:sp>
      <p:sp>
        <p:nvSpPr>
          <p:cNvPr id="849" name="Google Shape;849;p45"/>
          <p:cNvSpPr txBox="1"/>
          <p:nvPr/>
        </p:nvSpPr>
        <p:spPr>
          <a:xfrm>
            <a:off x="2982117" y="4581009"/>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50" name="Google Shape;850;p45"/>
          <p:cNvSpPr/>
          <p:nvPr/>
        </p:nvSpPr>
        <p:spPr>
          <a:xfrm>
            <a:off x="3817937" y="2997436"/>
            <a:ext cx="489796"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51" name="Google Shape;851;p45"/>
          <p:cNvSpPr txBox="1"/>
          <p:nvPr/>
        </p:nvSpPr>
        <p:spPr>
          <a:xfrm>
            <a:off x="3923070" y="3029609"/>
            <a:ext cx="22658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E</a:t>
            </a:r>
            <a:endParaRPr sz="1400" kern="0">
              <a:solidFill>
                <a:srgbClr val="000000"/>
              </a:solidFill>
              <a:latin typeface="Arial"/>
              <a:cs typeface="Arial"/>
              <a:sym typeface="Arial"/>
            </a:endParaRPr>
          </a:p>
        </p:txBody>
      </p:sp>
      <p:sp>
        <p:nvSpPr>
          <p:cNvPr id="852" name="Google Shape;852;p45"/>
          <p:cNvSpPr/>
          <p:nvPr/>
        </p:nvSpPr>
        <p:spPr>
          <a:xfrm>
            <a:off x="3817368" y="3492736"/>
            <a:ext cx="475783"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53" name="Google Shape;853;p45"/>
          <p:cNvSpPr txBox="1"/>
          <p:nvPr/>
        </p:nvSpPr>
        <p:spPr>
          <a:xfrm>
            <a:off x="3938505" y="3524909"/>
            <a:ext cx="213083"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J</a:t>
            </a:r>
            <a:endParaRPr sz="1400" kern="0">
              <a:solidFill>
                <a:srgbClr val="000000"/>
              </a:solidFill>
              <a:latin typeface="Arial"/>
              <a:cs typeface="Arial"/>
              <a:sym typeface="Arial"/>
            </a:endParaRPr>
          </a:p>
        </p:txBody>
      </p:sp>
      <p:sp>
        <p:nvSpPr>
          <p:cNvPr id="854" name="Google Shape;854;p45"/>
          <p:cNvSpPr/>
          <p:nvPr/>
        </p:nvSpPr>
        <p:spPr>
          <a:xfrm>
            <a:off x="3817367" y="3993173"/>
            <a:ext cx="465922"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55" name="Google Shape;855;p45"/>
          <p:cNvSpPr txBox="1"/>
          <p:nvPr/>
        </p:nvSpPr>
        <p:spPr>
          <a:xfrm>
            <a:off x="3953368" y="3977333"/>
            <a:ext cx="21408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S</a:t>
            </a:r>
            <a:endParaRPr sz="1400" kern="0">
              <a:solidFill>
                <a:srgbClr val="000000"/>
              </a:solidFill>
              <a:latin typeface="Arial"/>
              <a:cs typeface="Arial"/>
              <a:sym typeface="Arial"/>
            </a:endParaRPr>
          </a:p>
        </p:txBody>
      </p:sp>
      <p:sp>
        <p:nvSpPr>
          <p:cNvPr id="856" name="Google Shape;856;p45"/>
          <p:cNvSpPr/>
          <p:nvPr/>
        </p:nvSpPr>
        <p:spPr>
          <a:xfrm>
            <a:off x="3789129" y="4475773"/>
            <a:ext cx="50686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57" name="Google Shape;857;p45"/>
          <p:cNvSpPr txBox="1"/>
          <p:nvPr/>
        </p:nvSpPr>
        <p:spPr>
          <a:xfrm>
            <a:off x="3940668" y="4459933"/>
            <a:ext cx="29891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W</a:t>
            </a:r>
            <a:endParaRPr sz="1400" kern="0">
              <a:solidFill>
                <a:srgbClr val="000000"/>
              </a:solidFill>
              <a:latin typeface="Arial"/>
              <a:cs typeface="Arial"/>
              <a:sym typeface="Arial"/>
            </a:endParaRPr>
          </a:p>
        </p:txBody>
      </p:sp>
      <p:cxnSp>
        <p:nvCxnSpPr>
          <p:cNvPr id="858" name="Google Shape;858;p45"/>
          <p:cNvCxnSpPr/>
          <p:nvPr/>
        </p:nvCxnSpPr>
        <p:spPr>
          <a:xfrm>
            <a:off x="2672625" y="2668202"/>
            <a:ext cx="1368149" cy="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59" name="Google Shape;859;p45"/>
          <p:cNvSpPr txBox="1"/>
          <p:nvPr/>
        </p:nvSpPr>
        <p:spPr>
          <a:xfrm>
            <a:off x="1787114" y="146731"/>
            <a:ext cx="8458201" cy="55395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dirty="0">
                <a:solidFill>
                  <a:srgbClr val="17375E"/>
                </a:solidFill>
                <a:latin typeface="Arial"/>
                <a:ea typeface="Arial"/>
                <a:cs typeface="Arial"/>
                <a:sym typeface="Arial"/>
              </a:rPr>
              <a:t>Leadership Overriding Bonus</a:t>
            </a:r>
            <a:endParaRPr sz="1400" kern="0" dirty="0">
              <a:solidFill>
                <a:srgbClr val="000000"/>
              </a:solidFill>
              <a:latin typeface="Arial"/>
              <a:cs typeface="Arial"/>
              <a:sym typeface="Arial"/>
            </a:endParaRPr>
          </a:p>
        </p:txBody>
      </p:sp>
      <p:cxnSp>
        <p:nvCxnSpPr>
          <p:cNvPr id="860" name="Google Shape;860;p45"/>
          <p:cNvCxnSpPr/>
          <p:nvPr/>
        </p:nvCxnSpPr>
        <p:spPr>
          <a:xfrm rot="10800000" flipH="1">
            <a:off x="5571950" y="3410876"/>
            <a:ext cx="1" cy="607060"/>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61" name="Google Shape;861;p45"/>
          <p:cNvSpPr/>
          <p:nvPr/>
        </p:nvSpPr>
        <p:spPr>
          <a:xfrm>
            <a:off x="2721699" y="2025552"/>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62" name="Google Shape;862;p45"/>
          <p:cNvSpPr txBox="1"/>
          <p:nvPr/>
        </p:nvSpPr>
        <p:spPr>
          <a:xfrm>
            <a:off x="3206401" y="2099229"/>
            <a:ext cx="23897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A</a:t>
            </a:r>
            <a:endParaRPr sz="1400" kern="0">
              <a:solidFill>
                <a:srgbClr val="000000"/>
              </a:solidFill>
              <a:latin typeface="Arial"/>
              <a:cs typeface="Arial"/>
              <a:sym typeface="Arial"/>
            </a:endParaRPr>
          </a:p>
        </p:txBody>
      </p:sp>
      <p:sp>
        <p:nvSpPr>
          <p:cNvPr id="863" name="Google Shape;863;p45"/>
          <p:cNvSpPr/>
          <p:nvPr/>
        </p:nvSpPr>
        <p:spPr>
          <a:xfrm>
            <a:off x="5347328" y="3007863"/>
            <a:ext cx="489796"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64" name="Google Shape;864;p45"/>
          <p:cNvSpPr txBox="1"/>
          <p:nvPr/>
        </p:nvSpPr>
        <p:spPr>
          <a:xfrm>
            <a:off x="5452460" y="3040036"/>
            <a:ext cx="22413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F</a:t>
            </a:r>
            <a:endParaRPr sz="1400" kern="0">
              <a:solidFill>
                <a:srgbClr val="000000"/>
              </a:solidFill>
              <a:latin typeface="Arial"/>
              <a:cs typeface="Arial"/>
              <a:sym typeface="Arial"/>
            </a:endParaRPr>
          </a:p>
        </p:txBody>
      </p:sp>
      <p:sp>
        <p:nvSpPr>
          <p:cNvPr id="865" name="Google Shape;865;p45"/>
          <p:cNvSpPr txBox="1"/>
          <p:nvPr/>
        </p:nvSpPr>
        <p:spPr>
          <a:xfrm>
            <a:off x="5871979" y="3039034"/>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66" name="Google Shape;866;p45"/>
          <p:cNvSpPr/>
          <p:nvPr/>
        </p:nvSpPr>
        <p:spPr>
          <a:xfrm>
            <a:off x="5346759" y="3503163"/>
            <a:ext cx="475783"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67" name="Google Shape;867;p45"/>
          <p:cNvSpPr txBox="1"/>
          <p:nvPr/>
        </p:nvSpPr>
        <p:spPr>
          <a:xfrm>
            <a:off x="5467895" y="3535337"/>
            <a:ext cx="235742"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K</a:t>
            </a:r>
            <a:endParaRPr sz="1400" kern="0">
              <a:solidFill>
                <a:srgbClr val="000000"/>
              </a:solidFill>
              <a:latin typeface="Arial"/>
              <a:cs typeface="Arial"/>
              <a:sym typeface="Arial"/>
            </a:endParaRPr>
          </a:p>
        </p:txBody>
      </p:sp>
      <p:sp>
        <p:nvSpPr>
          <p:cNvPr id="868" name="Google Shape;868;p45"/>
          <p:cNvSpPr txBox="1"/>
          <p:nvPr/>
        </p:nvSpPr>
        <p:spPr>
          <a:xfrm>
            <a:off x="5882930" y="3530557"/>
            <a:ext cx="75167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4000</a:t>
            </a:r>
            <a:endParaRPr sz="1400" kern="0">
              <a:solidFill>
                <a:srgbClr val="000000"/>
              </a:solidFill>
              <a:latin typeface="Arial"/>
              <a:cs typeface="Arial"/>
              <a:sym typeface="Arial"/>
            </a:endParaRPr>
          </a:p>
        </p:txBody>
      </p:sp>
      <p:sp>
        <p:nvSpPr>
          <p:cNvPr id="869" name="Google Shape;869;p45"/>
          <p:cNvSpPr/>
          <p:nvPr/>
        </p:nvSpPr>
        <p:spPr>
          <a:xfrm>
            <a:off x="5346758" y="4003601"/>
            <a:ext cx="465922"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70" name="Google Shape;870;p45"/>
          <p:cNvSpPr txBox="1"/>
          <p:nvPr/>
        </p:nvSpPr>
        <p:spPr>
          <a:xfrm>
            <a:off x="5482758" y="3987760"/>
            <a:ext cx="23685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T</a:t>
            </a:r>
            <a:endParaRPr sz="1400" kern="0">
              <a:solidFill>
                <a:srgbClr val="000000"/>
              </a:solidFill>
              <a:latin typeface="Arial"/>
              <a:cs typeface="Arial"/>
              <a:sym typeface="Arial"/>
            </a:endParaRPr>
          </a:p>
        </p:txBody>
      </p:sp>
      <p:sp>
        <p:nvSpPr>
          <p:cNvPr id="871" name="Google Shape;871;p45"/>
          <p:cNvSpPr txBox="1"/>
          <p:nvPr/>
        </p:nvSpPr>
        <p:spPr>
          <a:xfrm>
            <a:off x="5871979" y="4022080"/>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6000</a:t>
            </a:r>
            <a:endParaRPr sz="1400" kern="0">
              <a:solidFill>
                <a:srgbClr val="000000"/>
              </a:solidFill>
              <a:latin typeface="Arial"/>
              <a:cs typeface="Arial"/>
              <a:sym typeface="Arial"/>
            </a:endParaRPr>
          </a:p>
        </p:txBody>
      </p:sp>
      <p:cxnSp>
        <p:nvCxnSpPr>
          <p:cNvPr id="872" name="Google Shape;872;p45"/>
          <p:cNvCxnSpPr/>
          <p:nvPr/>
        </p:nvCxnSpPr>
        <p:spPr>
          <a:xfrm>
            <a:off x="5558494" y="2629239"/>
            <a:ext cx="1582359" cy="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cxnSp>
        <p:nvCxnSpPr>
          <p:cNvPr id="873" name="Google Shape;873;p45"/>
          <p:cNvCxnSpPr/>
          <p:nvPr/>
        </p:nvCxnSpPr>
        <p:spPr>
          <a:xfrm rot="10800000" flipH="1">
            <a:off x="5571950" y="2629239"/>
            <a:ext cx="1" cy="35814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74" name="Google Shape;874;p45"/>
          <p:cNvSpPr/>
          <p:nvPr/>
        </p:nvSpPr>
        <p:spPr>
          <a:xfrm>
            <a:off x="6924187" y="2967708"/>
            <a:ext cx="489795"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75" name="Google Shape;875;p45"/>
          <p:cNvSpPr txBox="1"/>
          <p:nvPr/>
        </p:nvSpPr>
        <p:spPr>
          <a:xfrm>
            <a:off x="7029318" y="2999881"/>
            <a:ext cx="25873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G</a:t>
            </a:r>
            <a:endParaRPr sz="1400" kern="0">
              <a:solidFill>
                <a:srgbClr val="000000"/>
              </a:solidFill>
              <a:latin typeface="Arial"/>
              <a:cs typeface="Arial"/>
              <a:sym typeface="Arial"/>
            </a:endParaRPr>
          </a:p>
        </p:txBody>
      </p:sp>
      <p:sp>
        <p:nvSpPr>
          <p:cNvPr id="876" name="Google Shape;876;p45"/>
          <p:cNvSpPr/>
          <p:nvPr/>
        </p:nvSpPr>
        <p:spPr>
          <a:xfrm>
            <a:off x="6923615" y="3463008"/>
            <a:ext cx="475784"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77" name="Google Shape;877;p45"/>
          <p:cNvSpPr txBox="1"/>
          <p:nvPr/>
        </p:nvSpPr>
        <p:spPr>
          <a:xfrm>
            <a:off x="7044753" y="3495181"/>
            <a:ext cx="219893"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L</a:t>
            </a:r>
            <a:endParaRPr sz="1400" kern="0">
              <a:solidFill>
                <a:srgbClr val="000000"/>
              </a:solidFill>
              <a:latin typeface="Arial"/>
              <a:cs typeface="Arial"/>
              <a:sym typeface="Arial"/>
            </a:endParaRPr>
          </a:p>
        </p:txBody>
      </p:sp>
      <p:sp>
        <p:nvSpPr>
          <p:cNvPr id="878" name="Google Shape;878;p45"/>
          <p:cNvSpPr/>
          <p:nvPr/>
        </p:nvSpPr>
        <p:spPr>
          <a:xfrm>
            <a:off x="6923616" y="3963446"/>
            <a:ext cx="465922"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79" name="Google Shape;879;p45"/>
          <p:cNvSpPr txBox="1"/>
          <p:nvPr/>
        </p:nvSpPr>
        <p:spPr>
          <a:xfrm>
            <a:off x="7059615" y="3947605"/>
            <a:ext cx="25237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U</a:t>
            </a:r>
            <a:endParaRPr sz="1400" kern="0">
              <a:solidFill>
                <a:srgbClr val="000000"/>
              </a:solidFill>
              <a:latin typeface="Arial"/>
              <a:cs typeface="Arial"/>
              <a:sym typeface="Arial"/>
            </a:endParaRPr>
          </a:p>
        </p:txBody>
      </p:sp>
      <p:sp>
        <p:nvSpPr>
          <p:cNvPr id="880" name="Google Shape;880;p45"/>
          <p:cNvSpPr/>
          <p:nvPr/>
        </p:nvSpPr>
        <p:spPr>
          <a:xfrm>
            <a:off x="6895377" y="4446046"/>
            <a:ext cx="506860"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81" name="Google Shape;881;p45"/>
          <p:cNvSpPr txBox="1"/>
          <p:nvPr/>
        </p:nvSpPr>
        <p:spPr>
          <a:xfrm>
            <a:off x="7046916" y="4430205"/>
            <a:ext cx="231389"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X</a:t>
            </a:r>
            <a:endParaRPr sz="1400" kern="0">
              <a:solidFill>
                <a:srgbClr val="000000"/>
              </a:solidFill>
              <a:latin typeface="Arial"/>
              <a:cs typeface="Arial"/>
              <a:sym typeface="Arial"/>
            </a:endParaRPr>
          </a:p>
        </p:txBody>
      </p:sp>
      <p:sp>
        <p:nvSpPr>
          <p:cNvPr id="882" name="Google Shape;882;p45"/>
          <p:cNvSpPr/>
          <p:nvPr/>
        </p:nvSpPr>
        <p:spPr>
          <a:xfrm>
            <a:off x="5714673" y="1982533"/>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83" name="Google Shape;883;p45"/>
          <p:cNvSpPr txBox="1"/>
          <p:nvPr/>
        </p:nvSpPr>
        <p:spPr>
          <a:xfrm>
            <a:off x="6199374" y="2056209"/>
            <a:ext cx="233510"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B</a:t>
            </a:r>
            <a:endParaRPr sz="1400" kern="0">
              <a:solidFill>
                <a:srgbClr val="000000"/>
              </a:solidFill>
              <a:latin typeface="Arial"/>
              <a:cs typeface="Arial"/>
              <a:sym typeface="Arial"/>
            </a:endParaRPr>
          </a:p>
        </p:txBody>
      </p:sp>
      <p:cxnSp>
        <p:nvCxnSpPr>
          <p:cNvPr id="884" name="Google Shape;884;p45"/>
          <p:cNvCxnSpPr/>
          <p:nvPr/>
        </p:nvCxnSpPr>
        <p:spPr>
          <a:xfrm rot="10800000" flipH="1">
            <a:off x="9040540" y="1771919"/>
            <a:ext cx="1" cy="1427878"/>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85" name="Google Shape;885;p45"/>
          <p:cNvSpPr/>
          <p:nvPr/>
        </p:nvSpPr>
        <p:spPr>
          <a:xfrm>
            <a:off x="8405541" y="2019459"/>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86" name="Google Shape;886;p45"/>
          <p:cNvSpPr txBox="1"/>
          <p:nvPr/>
        </p:nvSpPr>
        <p:spPr>
          <a:xfrm>
            <a:off x="8880345" y="2053477"/>
            <a:ext cx="240877"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C</a:t>
            </a:r>
            <a:endParaRPr sz="1400" kern="0">
              <a:solidFill>
                <a:srgbClr val="000000"/>
              </a:solidFill>
              <a:latin typeface="Arial"/>
              <a:cs typeface="Arial"/>
              <a:sym typeface="Arial"/>
            </a:endParaRPr>
          </a:p>
        </p:txBody>
      </p:sp>
      <p:sp>
        <p:nvSpPr>
          <p:cNvPr id="887" name="Google Shape;887;p45"/>
          <p:cNvSpPr/>
          <p:nvPr/>
        </p:nvSpPr>
        <p:spPr>
          <a:xfrm>
            <a:off x="8418241" y="2616359"/>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88" name="Google Shape;888;p45"/>
          <p:cNvSpPr txBox="1"/>
          <p:nvPr/>
        </p:nvSpPr>
        <p:spPr>
          <a:xfrm>
            <a:off x="8921050" y="2660258"/>
            <a:ext cx="253714"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H</a:t>
            </a:r>
            <a:endParaRPr sz="1400" kern="0">
              <a:solidFill>
                <a:srgbClr val="000000"/>
              </a:solidFill>
              <a:latin typeface="Arial"/>
              <a:cs typeface="Arial"/>
              <a:sym typeface="Arial"/>
            </a:endParaRPr>
          </a:p>
        </p:txBody>
      </p:sp>
      <p:sp>
        <p:nvSpPr>
          <p:cNvPr id="889" name="Google Shape;889;p45"/>
          <p:cNvSpPr/>
          <p:nvPr/>
        </p:nvSpPr>
        <p:spPr>
          <a:xfrm>
            <a:off x="8413609" y="3174672"/>
            <a:ext cx="1270001" cy="422486"/>
          </a:xfrm>
          <a:prstGeom prst="rect">
            <a:avLst/>
          </a:prstGeom>
          <a:solidFill>
            <a:srgbClr val="FFFFFF"/>
          </a:solidFill>
          <a:ln w="25400" cap="flat" cmpd="sng">
            <a:solidFill>
              <a:schemeClr val="accent1"/>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000000"/>
              </a:buClr>
              <a:buSzPts val="1800"/>
            </a:pPr>
            <a:endParaRPr kern="0">
              <a:solidFill>
                <a:srgbClr val="000000"/>
              </a:solidFill>
              <a:latin typeface="Calibri"/>
              <a:ea typeface="Calibri"/>
              <a:cs typeface="Calibri"/>
              <a:sym typeface="Calibri"/>
            </a:endParaRPr>
          </a:p>
        </p:txBody>
      </p:sp>
      <p:sp>
        <p:nvSpPr>
          <p:cNvPr id="890" name="Google Shape;890;p45"/>
          <p:cNvSpPr txBox="1"/>
          <p:nvPr/>
        </p:nvSpPr>
        <p:spPr>
          <a:xfrm>
            <a:off x="8916419" y="3218571"/>
            <a:ext cx="26632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M</a:t>
            </a:r>
            <a:endParaRPr sz="1400" kern="0">
              <a:solidFill>
                <a:srgbClr val="000000"/>
              </a:solidFill>
              <a:latin typeface="Arial"/>
              <a:cs typeface="Arial"/>
              <a:sym typeface="Arial"/>
            </a:endParaRPr>
          </a:p>
        </p:txBody>
      </p:sp>
      <p:cxnSp>
        <p:nvCxnSpPr>
          <p:cNvPr id="891" name="Google Shape;891;p45"/>
          <p:cNvCxnSpPr/>
          <p:nvPr/>
        </p:nvCxnSpPr>
        <p:spPr>
          <a:xfrm>
            <a:off x="3338304" y="1798796"/>
            <a:ext cx="5752612" cy="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
        <p:nvSpPr>
          <p:cNvPr id="892" name="Google Shape;892;p45"/>
          <p:cNvSpPr txBox="1"/>
          <p:nvPr/>
        </p:nvSpPr>
        <p:spPr>
          <a:xfrm>
            <a:off x="4134653" y="2039976"/>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93" name="Google Shape;893;p45"/>
          <p:cNvSpPr txBox="1"/>
          <p:nvPr/>
        </p:nvSpPr>
        <p:spPr>
          <a:xfrm>
            <a:off x="7121030" y="2022948"/>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94" name="Google Shape;894;p45"/>
          <p:cNvSpPr txBox="1"/>
          <p:nvPr/>
        </p:nvSpPr>
        <p:spPr>
          <a:xfrm>
            <a:off x="9749028" y="2051633"/>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95" name="Google Shape;895;p45"/>
          <p:cNvSpPr txBox="1"/>
          <p:nvPr/>
        </p:nvSpPr>
        <p:spPr>
          <a:xfrm>
            <a:off x="4395811" y="3029894"/>
            <a:ext cx="58366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96" name="Google Shape;896;p45"/>
          <p:cNvSpPr txBox="1"/>
          <p:nvPr/>
        </p:nvSpPr>
        <p:spPr>
          <a:xfrm>
            <a:off x="4406764" y="3521417"/>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897" name="Google Shape;897;p45"/>
          <p:cNvSpPr txBox="1"/>
          <p:nvPr/>
        </p:nvSpPr>
        <p:spPr>
          <a:xfrm>
            <a:off x="4395811" y="4012940"/>
            <a:ext cx="583666"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898" name="Google Shape;898;p45"/>
          <p:cNvSpPr txBox="1"/>
          <p:nvPr/>
        </p:nvSpPr>
        <p:spPr>
          <a:xfrm>
            <a:off x="4405778" y="4507662"/>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4000</a:t>
            </a:r>
            <a:endParaRPr sz="1400" kern="0">
              <a:solidFill>
                <a:srgbClr val="000000"/>
              </a:solidFill>
              <a:latin typeface="Arial"/>
              <a:cs typeface="Arial"/>
              <a:sym typeface="Arial"/>
            </a:endParaRPr>
          </a:p>
        </p:txBody>
      </p:sp>
      <p:sp>
        <p:nvSpPr>
          <p:cNvPr id="899" name="Google Shape;899;p45"/>
          <p:cNvSpPr txBox="1"/>
          <p:nvPr/>
        </p:nvSpPr>
        <p:spPr>
          <a:xfrm>
            <a:off x="7489845" y="3024277"/>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900" name="Google Shape;900;p45"/>
          <p:cNvSpPr txBox="1"/>
          <p:nvPr/>
        </p:nvSpPr>
        <p:spPr>
          <a:xfrm>
            <a:off x="7500797" y="3515800"/>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2000</a:t>
            </a:r>
            <a:endParaRPr sz="1400" kern="0">
              <a:solidFill>
                <a:srgbClr val="000000"/>
              </a:solidFill>
              <a:latin typeface="Arial"/>
              <a:cs typeface="Arial"/>
              <a:sym typeface="Arial"/>
            </a:endParaRPr>
          </a:p>
        </p:txBody>
      </p:sp>
      <p:sp>
        <p:nvSpPr>
          <p:cNvPr id="901" name="Google Shape;901;p45"/>
          <p:cNvSpPr txBox="1"/>
          <p:nvPr/>
        </p:nvSpPr>
        <p:spPr>
          <a:xfrm>
            <a:off x="7489845" y="4007323"/>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902" name="Google Shape;902;p45"/>
          <p:cNvSpPr txBox="1"/>
          <p:nvPr/>
        </p:nvSpPr>
        <p:spPr>
          <a:xfrm>
            <a:off x="7499810" y="4502045"/>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903" name="Google Shape;903;p45"/>
          <p:cNvSpPr txBox="1"/>
          <p:nvPr/>
        </p:nvSpPr>
        <p:spPr>
          <a:xfrm>
            <a:off x="9832712" y="2646971"/>
            <a:ext cx="583665"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3000</a:t>
            </a:r>
            <a:endParaRPr sz="1400" kern="0">
              <a:solidFill>
                <a:srgbClr val="000000"/>
              </a:solidFill>
              <a:latin typeface="Arial"/>
              <a:cs typeface="Arial"/>
              <a:sym typeface="Arial"/>
            </a:endParaRPr>
          </a:p>
        </p:txBody>
      </p:sp>
      <p:sp>
        <p:nvSpPr>
          <p:cNvPr id="904" name="Google Shape;904;p45"/>
          <p:cNvSpPr txBox="1"/>
          <p:nvPr/>
        </p:nvSpPr>
        <p:spPr>
          <a:xfrm>
            <a:off x="9843664" y="3138494"/>
            <a:ext cx="625218" cy="369291"/>
          </a:xfrm>
          <a:prstGeom prst="rect">
            <a:avLst/>
          </a:prstGeom>
          <a:noFill/>
          <a:ln>
            <a:noFill/>
          </a:ln>
        </p:spPr>
        <p:txBody>
          <a:bodyPr spcFirstLastPara="1" wrap="square" lIns="45700" tIns="45700" rIns="45700" bIns="45700" anchor="t" anchorCtr="0">
            <a:spAutoFit/>
          </a:bodyPr>
          <a:lstStyle/>
          <a:p>
            <a:pPr>
              <a:buClr>
                <a:srgbClr val="000000"/>
              </a:buClr>
              <a:buSzPts val="1800"/>
            </a:pPr>
            <a:r>
              <a:rPr lang="en-US" kern="0">
                <a:solidFill>
                  <a:srgbClr val="000000"/>
                </a:solidFill>
                <a:latin typeface="Calibri"/>
                <a:ea typeface="Calibri"/>
                <a:cs typeface="Calibri"/>
                <a:sym typeface="Calibri"/>
              </a:rPr>
              <a:t>8000</a:t>
            </a:r>
            <a:endParaRPr sz="1400" kern="0">
              <a:solidFill>
                <a:srgbClr val="000000"/>
              </a:solidFill>
              <a:latin typeface="Arial"/>
              <a:cs typeface="Arial"/>
              <a:sym typeface="Arial"/>
            </a:endParaRPr>
          </a:p>
        </p:txBody>
      </p:sp>
      <p:sp>
        <p:nvSpPr>
          <p:cNvPr id="905" name="Google Shape;905;p45"/>
          <p:cNvSpPr/>
          <p:nvPr/>
        </p:nvSpPr>
        <p:spPr>
          <a:xfrm>
            <a:off x="2734762" y="3681532"/>
            <a:ext cx="187450"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06" name="Google Shape;906;p45"/>
          <p:cNvSpPr/>
          <p:nvPr/>
        </p:nvSpPr>
        <p:spPr>
          <a:xfrm>
            <a:off x="2734762" y="3159272"/>
            <a:ext cx="187450"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07" name="Google Shape;907;p45"/>
          <p:cNvSpPr/>
          <p:nvPr/>
        </p:nvSpPr>
        <p:spPr>
          <a:xfrm>
            <a:off x="3618915" y="2127754"/>
            <a:ext cx="187450"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08" name="Google Shape;908;p45"/>
          <p:cNvSpPr/>
          <p:nvPr/>
        </p:nvSpPr>
        <p:spPr>
          <a:xfrm>
            <a:off x="6580380" y="2103875"/>
            <a:ext cx="187451"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09" name="Google Shape;909;p45"/>
          <p:cNvSpPr/>
          <p:nvPr/>
        </p:nvSpPr>
        <p:spPr>
          <a:xfrm>
            <a:off x="9307409" y="2121965"/>
            <a:ext cx="187451"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10" name="Google Shape;910;p45"/>
          <p:cNvSpPr/>
          <p:nvPr/>
        </p:nvSpPr>
        <p:spPr>
          <a:xfrm>
            <a:off x="5656157" y="3603406"/>
            <a:ext cx="187451"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11" name="Google Shape;911;p45"/>
          <p:cNvSpPr/>
          <p:nvPr/>
        </p:nvSpPr>
        <p:spPr>
          <a:xfrm>
            <a:off x="7229296" y="3533574"/>
            <a:ext cx="187450"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12" name="Google Shape;912;p45"/>
          <p:cNvSpPr/>
          <p:nvPr/>
        </p:nvSpPr>
        <p:spPr>
          <a:xfrm>
            <a:off x="7212687" y="3081869"/>
            <a:ext cx="187450" cy="194106"/>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13" name="Google Shape;913;p45"/>
          <p:cNvSpPr/>
          <p:nvPr/>
        </p:nvSpPr>
        <p:spPr>
          <a:xfrm>
            <a:off x="5642374" y="3115606"/>
            <a:ext cx="187450"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14" name="Google Shape;914;p45"/>
          <p:cNvSpPr/>
          <p:nvPr/>
        </p:nvSpPr>
        <p:spPr>
          <a:xfrm>
            <a:off x="4134299" y="3106266"/>
            <a:ext cx="187450"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15" name="Google Shape;915;p45"/>
          <p:cNvSpPr/>
          <p:nvPr/>
        </p:nvSpPr>
        <p:spPr>
          <a:xfrm>
            <a:off x="4109207" y="3600744"/>
            <a:ext cx="187451"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16" name="Google Shape;916;p45"/>
          <p:cNvSpPr/>
          <p:nvPr/>
        </p:nvSpPr>
        <p:spPr>
          <a:xfrm>
            <a:off x="9410013" y="2730522"/>
            <a:ext cx="187451" cy="194105"/>
          </a:xfrm>
          <a:prstGeom prst="star5">
            <a:avLst>
              <a:gd name="adj" fmla="val 19100"/>
              <a:gd name="hf" fmla="val 105146"/>
              <a:gd name="vf" fmla="val 110557"/>
            </a:avLst>
          </a:prstGeom>
          <a:solidFill>
            <a:schemeClr val="accent2"/>
          </a:solidFill>
          <a:ln w="25400" cap="flat" cmpd="sng">
            <a:solidFill>
              <a:srgbClr val="8C3A38"/>
            </a:solidFill>
            <a:prstDash val="solid"/>
            <a:round/>
            <a:headEnd type="none" w="sm" len="sm"/>
            <a:tailEnd type="none" w="sm" len="sm"/>
          </a:ln>
          <a:effectLst>
            <a:outerShdw blurRad="38100" dist="23000" dir="5400000" rotWithShape="0">
              <a:srgbClr val="000000">
                <a:alpha val="34901"/>
              </a:srgbClr>
            </a:outerShdw>
          </a:effectLst>
        </p:spPr>
        <p:txBody>
          <a:bodyPr spcFirstLastPara="1" wrap="square" lIns="45700" tIns="45700" rIns="45700" bIns="45700" anchor="ctr" anchorCtr="0">
            <a:noAutofit/>
          </a:bodyPr>
          <a:lstStyle/>
          <a:p>
            <a:pPr>
              <a:buClr>
                <a:srgbClr val="FFFFFF"/>
              </a:buClr>
              <a:buSzPts val="1800"/>
            </a:pPr>
            <a:endParaRPr kern="0">
              <a:solidFill>
                <a:srgbClr val="000000"/>
              </a:solidFill>
              <a:latin typeface="Calibri"/>
              <a:ea typeface="Calibri"/>
              <a:cs typeface="Calibri"/>
              <a:sym typeface="Calibri"/>
            </a:endParaRPr>
          </a:p>
        </p:txBody>
      </p:sp>
      <p:sp>
        <p:nvSpPr>
          <p:cNvPr id="90" name="Google Shape;859;p45"/>
          <p:cNvSpPr txBox="1"/>
          <p:nvPr/>
        </p:nvSpPr>
        <p:spPr>
          <a:xfrm>
            <a:off x="313509" y="5276662"/>
            <a:ext cx="11325497" cy="369291"/>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b="1" kern="0" dirty="0" smtClean="0">
                <a:solidFill>
                  <a:srgbClr val="17375E"/>
                </a:solidFill>
                <a:latin typeface="Arial"/>
                <a:cs typeface="Arial"/>
                <a:sym typeface="Arial"/>
              </a:rPr>
              <a:t>You get M.LOB from – D,I,E,J,F,K,G,L &amp; H &amp; from A,B&amp;C you get single level LOB (MG of 4500 points)</a:t>
            </a:r>
            <a:endParaRPr kern="0" dirty="0">
              <a:solidFill>
                <a:srgbClr val="000000"/>
              </a:solidFill>
              <a:latin typeface="Arial"/>
              <a:cs typeface="Arial"/>
              <a:sym typeface="Arial"/>
            </a:endParaRPr>
          </a:p>
        </p:txBody>
      </p:sp>
    </p:spTree>
    <p:extLst>
      <p:ext uri="{BB962C8B-B14F-4D97-AF65-F5344CB8AC3E}">
        <p14:creationId xmlns:p14="http://schemas.microsoft.com/office/powerpoint/2010/main" val="210988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05"/>
                                        </p:tgtEl>
                                        <p:attrNameLst>
                                          <p:attrName>style.visibility</p:attrName>
                                        </p:attrNameLst>
                                      </p:cBhvr>
                                      <p:to>
                                        <p:strVal val="visible"/>
                                      </p:to>
                                    </p:set>
                                    <p:anim calcmode="lin" valueType="num">
                                      <p:cBhvr additive="base">
                                        <p:cTn id="7" dur="1000"/>
                                        <p:tgtEl>
                                          <p:spTgt spid="905"/>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906"/>
                                        </p:tgtEl>
                                        <p:attrNameLst>
                                          <p:attrName>style.visibility</p:attrName>
                                        </p:attrNameLst>
                                      </p:cBhvr>
                                      <p:to>
                                        <p:strVal val="visible"/>
                                      </p:to>
                                    </p:set>
                                    <p:anim calcmode="lin" valueType="num">
                                      <p:cBhvr additive="base">
                                        <p:cTn id="12" dur="1000"/>
                                        <p:tgtEl>
                                          <p:spTgt spid="906"/>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907"/>
                                        </p:tgtEl>
                                        <p:attrNameLst>
                                          <p:attrName>style.visibility</p:attrName>
                                        </p:attrNameLst>
                                      </p:cBhvr>
                                      <p:to>
                                        <p:strVal val="visible"/>
                                      </p:to>
                                    </p:set>
                                    <p:anim calcmode="lin" valueType="num">
                                      <p:cBhvr additive="base">
                                        <p:cTn id="17" dur="1000"/>
                                        <p:tgtEl>
                                          <p:spTgt spid="907"/>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915"/>
                                        </p:tgtEl>
                                        <p:attrNameLst>
                                          <p:attrName>style.visibility</p:attrName>
                                        </p:attrNameLst>
                                      </p:cBhvr>
                                      <p:to>
                                        <p:strVal val="visible"/>
                                      </p:to>
                                    </p:set>
                                    <p:anim calcmode="lin" valueType="num">
                                      <p:cBhvr additive="base">
                                        <p:cTn id="22" dur="1000"/>
                                        <p:tgtEl>
                                          <p:spTgt spid="915"/>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914"/>
                                        </p:tgtEl>
                                        <p:attrNameLst>
                                          <p:attrName>style.visibility</p:attrName>
                                        </p:attrNameLst>
                                      </p:cBhvr>
                                      <p:to>
                                        <p:strVal val="visible"/>
                                      </p:to>
                                    </p:set>
                                    <p:anim calcmode="lin" valueType="num">
                                      <p:cBhvr additive="base">
                                        <p:cTn id="27" dur="1000"/>
                                        <p:tgtEl>
                                          <p:spTgt spid="914"/>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910"/>
                                        </p:tgtEl>
                                        <p:attrNameLst>
                                          <p:attrName>style.visibility</p:attrName>
                                        </p:attrNameLst>
                                      </p:cBhvr>
                                      <p:to>
                                        <p:strVal val="visible"/>
                                      </p:to>
                                    </p:set>
                                    <p:anim calcmode="lin" valueType="num">
                                      <p:cBhvr additive="base">
                                        <p:cTn id="32" dur="1000"/>
                                        <p:tgtEl>
                                          <p:spTgt spid="910"/>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913"/>
                                        </p:tgtEl>
                                        <p:attrNameLst>
                                          <p:attrName>style.visibility</p:attrName>
                                        </p:attrNameLst>
                                      </p:cBhvr>
                                      <p:to>
                                        <p:strVal val="visible"/>
                                      </p:to>
                                    </p:set>
                                    <p:anim calcmode="lin" valueType="num">
                                      <p:cBhvr additive="base">
                                        <p:cTn id="37" dur="1000"/>
                                        <p:tgtEl>
                                          <p:spTgt spid="913"/>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908"/>
                                        </p:tgtEl>
                                        <p:attrNameLst>
                                          <p:attrName>style.visibility</p:attrName>
                                        </p:attrNameLst>
                                      </p:cBhvr>
                                      <p:to>
                                        <p:strVal val="visible"/>
                                      </p:to>
                                    </p:set>
                                    <p:anim calcmode="lin" valueType="num">
                                      <p:cBhvr additive="base">
                                        <p:cTn id="42" dur="1000"/>
                                        <p:tgtEl>
                                          <p:spTgt spid="908"/>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911"/>
                                        </p:tgtEl>
                                        <p:attrNameLst>
                                          <p:attrName>style.visibility</p:attrName>
                                        </p:attrNameLst>
                                      </p:cBhvr>
                                      <p:to>
                                        <p:strVal val="visible"/>
                                      </p:to>
                                    </p:set>
                                    <p:anim calcmode="lin" valueType="num">
                                      <p:cBhvr additive="base">
                                        <p:cTn id="47" dur="1000"/>
                                        <p:tgtEl>
                                          <p:spTgt spid="911"/>
                                        </p:tgtEl>
                                        <p:attrNameLst>
                                          <p:attrName>ppt_x</p:attrName>
                                        </p:attrNameLst>
                                      </p:cBhvr>
                                      <p:tavLst>
                                        <p:tav tm="0">
                                          <p:val>
                                            <p:strVal val="#ppt_x-1"/>
                                          </p:val>
                                        </p:tav>
                                        <p:tav tm="100000">
                                          <p:val>
                                            <p:strVal val="#ppt_x"/>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912"/>
                                        </p:tgtEl>
                                        <p:attrNameLst>
                                          <p:attrName>style.visibility</p:attrName>
                                        </p:attrNameLst>
                                      </p:cBhvr>
                                      <p:to>
                                        <p:strVal val="visible"/>
                                      </p:to>
                                    </p:set>
                                    <p:anim calcmode="lin" valueType="num">
                                      <p:cBhvr additive="base">
                                        <p:cTn id="52" dur="1000"/>
                                        <p:tgtEl>
                                          <p:spTgt spid="912"/>
                                        </p:tgtEl>
                                        <p:attrNameLst>
                                          <p:attrName>ppt_x</p:attrName>
                                        </p:attrNameLst>
                                      </p:cBhvr>
                                      <p:tavLst>
                                        <p:tav tm="0">
                                          <p:val>
                                            <p:strVal val="#ppt_x-1"/>
                                          </p:val>
                                        </p:tav>
                                        <p:tav tm="100000">
                                          <p:val>
                                            <p:strVal val="#ppt_x"/>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916"/>
                                        </p:tgtEl>
                                        <p:attrNameLst>
                                          <p:attrName>style.visibility</p:attrName>
                                        </p:attrNameLst>
                                      </p:cBhvr>
                                      <p:to>
                                        <p:strVal val="visible"/>
                                      </p:to>
                                    </p:set>
                                    <p:anim calcmode="lin" valueType="num">
                                      <p:cBhvr additive="base">
                                        <p:cTn id="57" dur="1000"/>
                                        <p:tgtEl>
                                          <p:spTgt spid="916"/>
                                        </p:tgtEl>
                                        <p:attrNameLst>
                                          <p:attrName>ppt_x</p:attrName>
                                        </p:attrNameLst>
                                      </p:cBhvr>
                                      <p:tavLst>
                                        <p:tav tm="0">
                                          <p:val>
                                            <p:strVal val="#ppt_x-1"/>
                                          </p:val>
                                        </p:tav>
                                        <p:tav tm="100000">
                                          <p:val>
                                            <p:strVal val="#ppt_x"/>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909"/>
                                        </p:tgtEl>
                                        <p:attrNameLst>
                                          <p:attrName>style.visibility</p:attrName>
                                        </p:attrNameLst>
                                      </p:cBhvr>
                                      <p:to>
                                        <p:strVal val="visible"/>
                                      </p:to>
                                    </p:set>
                                    <p:anim calcmode="lin" valueType="num">
                                      <p:cBhvr additive="base">
                                        <p:cTn id="62" dur="1000"/>
                                        <p:tgtEl>
                                          <p:spTgt spid="90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9" name="Google Shape;659;p38"/>
          <p:cNvSpPr txBox="1"/>
          <p:nvPr/>
        </p:nvSpPr>
        <p:spPr>
          <a:xfrm>
            <a:off x="1789611" y="1216400"/>
            <a:ext cx="8033658" cy="1477287"/>
          </a:xfrm>
          <a:prstGeom prst="rect">
            <a:avLst/>
          </a:prstGeom>
          <a:noFill/>
          <a:ln>
            <a:noFill/>
          </a:ln>
        </p:spPr>
        <p:txBody>
          <a:bodyPr spcFirstLastPara="1" wrap="square" lIns="45700" tIns="45700" rIns="45700" bIns="45700" anchor="ctr" anchorCtr="0">
            <a:spAutoFit/>
          </a:bodyPr>
          <a:lstStyle/>
          <a:p>
            <a:pPr algn="ctr">
              <a:buClr>
                <a:srgbClr val="17375E"/>
              </a:buClr>
              <a:buSzPts val="3000"/>
            </a:pPr>
            <a:r>
              <a:rPr lang="en-US" sz="3000" b="1" kern="0" dirty="0" smtClean="0">
                <a:solidFill>
                  <a:srgbClr val="17375E"/>
                </a:solidFill>
                <a:latin typeface="Arial"/>
                <a:cs typeface="Arial"/>
                <a:sym typeface="Arial"/>
              </a:rPr>
              <a:t>To Learn Calculation's</a:t>
            </a:r>
            <a:r>
              <a:rPr lang="en-US" sz="3000" b="1" kern="0" dirty="0" smtClean="0">
                <a:solidFill>
                  <a:srgbClr val="17375E"/>
                </a:solidFill>
                <a:latin typeface="Arial"/>
                <a:cs typeface="Arial"/>
                <a:sym typeface="Arial"/>
              </a:rPr>
              <a:t> do attend</a:t>
            </a:r>
          </a:p>
          <a:p>
            <a:pPr algn="ctr">
              <a:buClr>
                <a:srgbClr val="17375E"/>
              </a:buClr>
              <a:buSzPts val="3000"/>
            </a:pPr>
            <a:endParaRPr lang="en-US" sz="3000" b="1" kern="0" dirty="0">
              <a:solidFill>
                <a:srgbClr val="17375E"/>
              </a:solidFill>
              <a:latin typeface="Arial"/>
              <a:ea typeface="Arial"/>
              <a:cs typeface="Arial"/>
              <a:sym typeface="Arial"/>
            </a:endParaRPr>
          </a:p>
          <a:p>
            <a:pPr algn="ctr">
              <a:buClr>
                <a:srgbClr val="17375E"/>
              </a:buClr>
              <a:buSzPts val="3000"/>
            </a:pPr>
            <a:r>
              <a:rPr lang="en-US" sz="3000" b="1" kern="0" dirty="0" smtClean="0">
                <a:solidFill>
                  <a:srgbClr val="17375E"/>
                </a:solidFill>
                <a:latin typeface="Arial"/>
                <a:ea typeface="Arial"/>
                <a:cs typeface="Arial"/>
                <a:sym typeface="Arial"/>
              </a:rPr>
              <a:t>VLC training</a:t>
            </a:r>
            <a:endParaRPr sz="3000" b="1" kern="0" dirty="0">
              <a:solidFill>
                <a:srgbClr val="17375E"/>
              </a:solidFill>
              <a:latin typeface="Arial"/>
              <a:ea typeface="Arial"/>
              <a:cs typeface="Arial"/>
              <a:sym typeface="Arial"/>
            </a:endParaRPr>
          </a:p>
        </p:txBody>
      </p:sp>
      <p:cxnSp>
        <p:nvCxnSpPr>
          <p:cNvPr id="661" name="Google Shape;661;p38"/>
          <p:cNvCxnSpPr/>
          <p:nvPr/>
        </p:nvCxnSpPr>
        <p:spPr>
          <a:xfrm>
            <a:off x="1397726" y="3370217"/>
            <a:ext cx="9090762" cy="22091"/>
          </a:xfrm>
          <a:prstGeom prst="straightConnector1">
            <a:avLst/>
          </a:prstGeom>
          <a:noFill/>
          <a:ln w="25400" cap="flat" cmpd="sng">
            <a:solidFill>
              <a:schemeClr val="accent1"/>
            </a:solidFill>
            <a:prstDash val="solid"/>
            <a:round/>
            <a:headEnd type="none" w="sm" len="sm"/>
            <a:tailEnd type="none" w="sm" len="sm"/>
          </a:ln>
          <a:effectLst>
            <a:outerShdw blurRad="38100" dist="20000" dir="5400000" rotWithShape="0">
              <a:srgbClr val="000000">
                <a:alpha val="37647"/>
              </a:srgbClr>
            </a:outerShdw>
          </a:effectLst>
        </p:spPr>
      </p:cxnSp>
    </p:spTree>
    <p:extLst>
      <p:ext uri="{BB962C8B-B14F-4D97-AF65-F5344CB8AC3E}">
        <p14:creationId xmlns:p14="http://schemas.microsoft.com/office/powerpoint/2010/main" val="2042422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02598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12192000" cy="6858000"/>
            <a:chOff x="0" y="0"/>
            <a:chExt cx="12192000" cy="685800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9180" t="67492" r="4821" b="10032"/>
            <a:stretch/>
          </p:blipFill>
          <p:spPr>
            <a:xfrm>
              <a:off x="7236822" y="4428309"/>
              <a:ext cx="4389121" cy="1541417"/>
            </a:xfrm>
            <a:prstGeom prst="rect">
              <a:avLst/>
            </a:prstGeom>
          </p:spPr>
        </p:pic>
      </p:gr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44855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mask">
  <a:themeElements>
    <a:clrScheme name="Damask">
      <a:dk1>
        <a:srgbClr val="000000"/>
      </a:dk1>
      <a:lt1>
        <a:srgbClr val="FFFFFF"/>
      </a:lt1>
      <a:dk2>
        <a:srgbClr val="A7A7A7"/>
      </a:dk2>
      <a:lt2>
        <a:srgbClr val="535353"/>
      </a:lt2>
      <a:accent1>
        <a:srgbClr val="9EC544"/>
      </a:accent1>
      <a:accent2>
        <a:srgbClr val="50BEA3"/>
      </a:accent2>
      <a:accent3>
        <a:srgbClr val="4A9CCC"/>
      </a:accent3>
      <a:accent4>
        <a:srgbClr val="9A66CA"/>
      </a:accent4>
      <a:accent5>
        <a:srgbClr val="C54F71"/>
      </a:accent5>
      <a:accent6>
        <a:srgbClr val="DE9C3C"/>
      </a:accent6>
      <a:hlink>
        <a:srgbClr val="0000FF"/>
      </a:hlink>
      <a:folHlink>
        <a:srgbClr val="FF00FF"/>
      </a:folHlink>
    </a:clrScheme>
    <a:fontScheme name="Damask">
      <a:majorFont>
        <a:latin typeface="Calibri"/>
        <a:ea typeface="Calibri"/>
        <a:cs typeface="Calibri"/>
      </a:majorFont>
      <a:minorFont>
        <a:latin typeface="Helvetica"/>
        <a:ea typeface="Helvetica"/>
        <a:cs typeface="Helvetica"/>
      </a:minorFont>
    </a:fontScheme>
    <a:fmtScheme name="Damas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54000"/>
              </a:srgbClr>
            </a:outerShdw>
          </a:effectLst>
        </a:effectStyle>
        <a:effectStyle>
          <a:effectLst>
            <a:outerShdw blurRad="50800" dist="38100" dir="5400000" rotWithShape="0">
              <a:srgbClr val="000000">
                <a:alpha val="54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round/>
        </a:ln>
        <a:effectLst>
          <a:outerShdw blurRad="50800" dist="38100" dir="5400000" rotWithShape="0">
            <a:srgbClr val="000000">
              <a:alpha val="54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ckwell"/>
            <a:ea typeface="Rockwell"/>
            <a:cs typeface="Rockwell"/>
            <a:sym typeface="Rockwel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ckwell"/>
            <a:ea typeface="Rockwell"/>
            <a:cs typeface="Rockwell"/>
            <a:sym typeface="Rockwel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1158</TotalTime>
  <Words>926</Words>
  <Application>Microsoft Office PowerPoint</Application>
  <PresentationFormat>Widescreen</PresentationFormat>
  <Paragraphs>300</Paragraphs>
  <Slides>16</Slides>
  <Notes>15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16</vt:i4>
      </vt:variant>
    </vt:vector>
  </HeadingPairs>
  <TitlesOfParts>
    <vt:vector size="29" baseType="lpstr">
      <vt:lpstr>Arial</vt:lpstr>
      <vt:lpstr>Bookman Old Style</vt:lpstr>
      <vt:lpstr>Calibri</vt:lpstr>
      <vt:lpstr>Calibri Light</vt:lpstr>
      <vt:lpstr>Helvetica</vt:lpstr>
      <vt:lpstr>Rockwell</vt:lpstr>
      <vt:lpstr>Rockwell Bold</vt:lpstr>
      <vt:lpstr>Times New Roman</vt:lpstr>
      <vt:lpstr>Office Theme</vt:lpstr>
      <vt:lpstr>Damask</vt:lpstr>
      <vt:lpstr>2_Office Theme</vt:lpstr>
      <vt:lpstr>3_Office Theme</vt:lpstr>
      <vt:lpstr>4_Office Theme</vt:lpstr>
      <vt:lpstr>PowerPoint Presentation</vt:lpstr>
      <vt:lpstr>PowerPoint Presentation</vt:lpstr>
      <vt:lpstr>PowerPoint Presentation</vt:lpstr>
      <vt:lpstr>Importance of LOB &amp; points to consider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Dell1</dc:creator>
  <cp:lastModifiedBy>Dell1</cp:lastModifiedBy>
  <cp:revision>17</cp:revision>
  <dcterms:created xsi:type="dcterms:W3CDTF">2023-08-25T12:12:23Z</dcterms:created>
  <dcterms:modified xsi:type="dcterms:W3CDTF">2025-07-17T18:28:11Z</dcterms:modified>
</cp:coreProperties>
</file>